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3" r:id="rId5"/>
    <p:sldMasterId id="2147483815" r:id="rId6"/>
  </p:sldMasterIdLst>
  <p:notesMasterIdLst>
    <p:notesMasterId r:id="rId31"/>
  </p:notesMasterIdLst>
  <p:sldIdLst>
    <p:sldId id="2147478398" r:id="rId7"/>
    <p:sldId id="2147482751" r:id="rId8"/>
    <p:sldId id="2147482599" r:id="rId9"/>
    <p:sldId id="2147482721" r:id="rId10"/>
    <p:sldId id="2147381545" r:id="rId11"/>
    <p:sldId id="2147478397" r:id="rId12"/>
    <p:sldId id="2147482760" r:id="rId13"/>
    <p:sldId id="2147482758" r:id="rId14"/>
    <p:sldId id="2147482772" r:id="rId15"/>
    <p:sldId id="2147482754" r:id="rId16"/>
    <p:sldId id="2147482755" r:id="rId17"/>
    <p:sldId id="2147482763" r:id="rId18"/>
    <p:sldId id="2147478366" r:id="rId19"/>
    <p:sldId id="2147482768" r:id="rId20"/>
    <p:sldId id="2147482759" r:id="rId21"/>
    <p:sldId id="2147482762" r:id="rId22"/>
    <p:sldId id="2147482774" r:id="rId23"/>
    <p:sldId id="2147482761" r:id="rId24"/>
    <p:sldId id="2147482770" r:id="rId25"/>
    <p:sldId id="2147482766" r:id="rId26"/>
    <p:sldId id="2147482775" r:id="rId27"/>
    <p:sldId id="2147478414" r:id="rId28"/>
    <p:sldId id="515" r:id="rId29"/>
    <p:sldId id="2147482765" r:id="rId30"/>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5520" userDrawn="1">
          <p15:clr>
            <a:srgbClr val="A4A3A4"/>
          </p15:clr>
        </p15:guide>
        <p15:guide id="4" orient="horz" pos="31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8E00"/>
    <a:srgbClr val="E5F7ED"/>
    <a:srgbClr val="008E40"/>
    <a:srgbClr val="00B050"/>
    <a:srgbClr val="009CA6"/>
    <a:srgbClr val="00A5DF"/>
    <a:srgbClr val="8BBF08"/>
    <a:srgbClr val="C335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344" y="56"/>
      </p:cViewPr>
      <p:guideLst>
        <p:guide pos="5520"/>
        <p:guide orient="horz" pos="31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ableStyles" Target="tableStyles.xml"/><Relationship Id="rId8"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2A3FBC-6960-4E98-84C6-B6F77D356296}"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de-DE"/>
        </a:p>
      </dgm:t>
    </dgm:pt>
    <dgm:pt modelId="{CCE9D8BF-30D6-4837-A801-18E94A5D93E7}">
      <dgm:prSet phldrT="[Text]"/>
      <dgm:spPr/>
      <dgm:t>
        <a:bodyPr/>
        <a:lstStyle/>
        <a:p>
          <a:r>
            <a:rPr lang="de-DE"/>
            <a:t> </a:t>
          </a:r>
        </a:p>
      </dgm:t>
    </dgm:pt>
    <dgm:pt modelId="{28937458-8397-4414-9D1A-2F9542052282}" type="parTrans" cxnId="{B0E2DC51-FD22-41F3-8764-25628D1674B9}">
      <dgm:prSet/>
      <dgm:spPr/>
      <dgm:t>
        <a:bodyPr/>
        <a:lstStyle/>
        <a:p>
          <a:endParaRPr lang="de-DE"/>
        </a:p>
      </dgm:t>
    </dgm:pt>
    <dgm:pt modelId="{444B7AB7-35C0-4FB5-AAF3-8A085D59F8F2}" type="sibTrans" cxnId="{B0E2DC51-FD22-41F3-8764-25628D1674B9}">
      <dgm:prSet/>
      <dgm:spPr/>
      <dgm:t>
        <a:bodyPr/>
        <a:lstStyle/>
        <a:p>
          <a:endParaRPr lang="de-DE"/>
        </a:p>
      </dgm:t>
    </dgm:pt>
    <dgm:pt modelId="{9FA4CEE6-90BA-4869-B9D9-693FCC02011B}">
      <dgm:prSet phldrT="[Text]"/>
      <dgm:spPr/>
      <dgm:t>
        <a:bodyPr/>
        <a:lstStyle/>
        <a:p>
          <a:r>
            <a:rPr lang="de-DE"/>
            <a:t> </a:t>
          </a:r>
        </a:p>
      </dgm:t>
    </dgm:pt>
    <dgm:pt modelId="{55889A67-FA90-4183-8953-BC1F53FEBC16}" type="parTrans" cxnId="{7586E4CE-466C-4C88-8F22-B272E32C41DC}">
      <dgm:prSet/>
      <dgm:spPr/>
      <dgm:t>
        <a:bodyPr/>
        <a:lstStyle/>
        <a:p>
          <a:endParaRPr lang="de-DE"/>
        </a:p>
      </dgm:t>
    </dgm:pt>
    <dgm:pt modelId="{685ED8CE-C385-438C-94E8-70E06CCCC2BB}" type="sibTrans" cxnId="{7586E4CE-466C-4C88-8F22-B272E32C41DC}">
      <dgm:prSet/>
      <dgm:spPr/>
      <dgm:t>
        <a:bodyPr/>
        <a:lstStyle/>
        <a:p>
          <a:endParaRPr lang="de-DE"/>
        </a:p>
      </dgm:t>
    </dgm:pt>
    <dgm:pt modelId="{2351B583-7677-4824-8DA6-8C321E0AA4B1}">
      <dgm:prSet phldrT="[Text]"/>
      <dgm:spPr/>
      <dgm:t>
        <a:bodyPr/>
        <a:lstStyle/>
        <a:p>
          <a:r>
            <a:rPr lang="de-DE"/>
            <a:t> </a:t>
          </a:r>
        </a:p>
      </dgm:t>
    </dgm:pt>
    <dgm:pt modelId="{0B53273B-62A4-496F-8B2B-5BB35109329B}" type="parTrans" cxnId="{D4C6C5C7-8BAC-4FE3-B45B-5E9C649CD360}">
      <dgm:prSet/>
      <dgm:spPr/>
      <dgm:t>
        <a:bodyPr/>
        <a:lstStyle/>
        <a:p>
          <a:endParaRPr lang="de-DE"/>
        </a:p>
      </dgm:t>
    </dgm:pt>
    <dgm:pt modelId="{A16CBB74-F5C0-41B3-BD4C-AAE46735F818}" type="sibTrans" cxnId="{D4C6C5C7-8BAC-4FE3-B45B-5E9C649CD360}">
      <dgm:prSet/>
      <dgm:spPr/>
      <dgm:t>
        <a:bodyPr/>
        <a:lstStyle/>
        <a:p>
          <a:endParaRPr lang="de-DE"/>
        </a:p>
      </dgm:t>
    </dgm:pt>
    <dgm:pt modelId="{521EF444-8492-47D9-9BD7-DD586DB7EEF3}" type="pres">
      <dgm:prSet presAssocID="{362A3FBC-6960-4E98-84C6-B6F77D356296}" presName="Name0" presStyleCnt="0">
        <dgm:presLayoutVars>
          <dgm:chMax val="7"/>
          <dgm:chPref val="7"/>
          <dgm:dir/>
          <dgm:animLvl val="lvl"/>
        </dgm:presLayoutVars>
      </dgm:prSet>
      <dgm:spPr/>
    </dgm:pt>
    <dgm:pt modelId="{523F1566-631B-41FD-9731-BD6923CB3F22}" type="pres">
      <dgm:prSet presAssocID="{CCE9D8BF-30D6-4837-A801-18E94A5D93E7}" presName="Accent1" presStyleCnt="0"/>
      <dgm:spPr/>
    </dgm:pt>
    <dgm:pt modelId="{78A6380C-9AEF-4892-BDFA-BAB500673790}" type="pres">
      <dgm:prSet presAssocID="{CCE9D8BF-30D6-4837-A801-18E94A5D93E7}" presName="Accent" presStyleLbl="node1" presStyleIdx="0" presStyleCnt="3" custLinFactNeighborX="17440" custLinFactNeighborY="-36638"/>
      <dgm:spPr>
        <a:ln>
          <a:noFill/>
        </a:ln>
      </dgm:spPr>
    </dgm:pt>
    <dgm:pt modelId="{22DBB2F1-2AE5-4ECB-A33F-F202170B32E9}" type="pres">
      <dgm:prSet presAssocID="{CCE9D8BF-30D6-4837-A801-18E94A5D93E7}" presName="Parent1" presStyleLbl="revTx" presStyleIdx="0" presStyleCnt="3">
        <dgm:presLayoutVars>
          <dgm:chMax val="1"/>
          <dgm:chPref val="1"/>
          <dgm:bulletEnabled val="1"/>
        </dgm:presLayoutVars>
      </dgm:prSet>
      <dgm:spPr/>
    </dgm:pt>
    <dgm:pt modelId="{54604C34-CF69-4510-AEDF-AE8A3589A343}" type="pres">
      <dgm:prSet presAssocID="{9FA4CEE6-90BA-4869-B9D9-693FCC02011B}" presName="Accent2" presStyleCnt="0"/>
      <dgm:spPr/>
    </dgm:pt>
    <dgm:pt modelId="{9E7C8779-07A1-431D-983F-5D090E239056}" type="pres">
      <dgm:prSet presAssocID="{9FA4CEE6-90BA-4869-B9D9-693FCC02011B}" presName="Accent" presStyleLbl="node1" presStyleIdx="1" presStyleCnt="3"/>
      <dgm:spPr>
        <a:noFill/>
        <a:ln>
          <a:noFill/>
        </a:ln>
      </dgm:spPr>
    </dgm:pt>
    <dgm:pt modelId="{E9B516F4-7757-4430-BE74-6BABAA7D5F55}" type="pres">
      <dgm:prSet presAssocID="{9FA4CEE6-90BA-4869-B9D9-693FCC02011B}" presName="Parent2" presStyleLbl="revTx" presStyleIdx="1" presStyleCnt="3">
        <dgm:presLayoutVars>
          <dgm:chMax val="1"/>
          <dgm:chPref val="1"/>
          <dgm:bulletEnabled val="1"/>
        </dgm:presLayoutVars>
      </dgm:prSet>
      <dgm:spPr/>
    </dgm:pt>
    <dgm:pt modelId="{35418C3F-14A1-4929-95A1-FD5A3735B356}" type="pres">
      <dgm:prSet presAssocID="{2351B583-7677-4824-8DA6-8C321E0AA4B1}" presName="Accent3" presStyleCnt="0"/>
      <dgm:spPr/>
    </dgm:pt>
    <dgm:pt modelId="{A6C7959A-4B86-450F-8362-492FDB837162}" type="pres">
      <dgm:prSet presAssocID="{2351B583-7677-4824-8DA6-8C321E0AA4B1}" presName="Accent" presStyleLbl="node1" presStyleIdx="2" presStyleCnt="3"/>
      <dgm:spPr>
        <a:noFill/>
        <a:ln>
          <a:noFill/>
        </a:ln>
      </dgm:spPr>
    </dgm:pt>
    <dgm:pt modelId="{4A0F4AC0-8BBF-4671-AD1B-D486378342E1}" type="pres">
      <dgm:prSet presAssocID="{2351B583-7677-4824-8DA6-8C321E0AA4B1}" presName="Parent3" presStyleLbl="revTx" presStyleIdx="2" presStyleCnt="3">
        <dgm:presLayoutVars>
          <dgm:chMax val="1"/>
          <dgm:chPref val="1"/>
          <dgm:bulletEnabled val="1"/>
        </dgm:presLayoutVars>
      </dgm:prSet>
      <dgm:spPr/>
    </dgm:pt>
  </dgm:ptLst>
  <dgm:cxnLst>
    <dgm:cxn modelId="{62B7713E-DF6B-49A4-A319-1FA141EDB08D}" type="presOf" srcId="{362A3FBC-6960-4E98-84C6-B6F77D356296}" destId="{521EF444-8492-47D9-9BD7-DD586DB7EEF3}" srcOrd="0" destOrd="0" presId="urn:microsoft.com/office/officeart/2009/layout/CircleArrowProcess"/>
    <dgm:cxn modelId="{B0E2DC51-FD22-41F3-8764-25628D1674B9}" srcId="{362A3FBC-6960-4E98-84C6-B6F77D356296}" destId="{CCE9D8BF-30D6-4837-A801-18E94A5D93E7}" srcOrd="0" destOrd="0" parTransId="{28937458-8397-4414-9D1A-2F9542052282}" sibTransId="{444B7AB7-35C0-4FB5-AAF3-8A085D59F8F2}"/>
    <dgm:cxn modelId="{50D67076-1180-48F4-A21F-ECF7421FC13B}" type="presOf" srcId="{CCE9D8BF-30D6-4837-A801-18E94A5D93E7}" destId="{22DBB2F1-2AE5-4ECB-A33F-F202170B32E9}" srcOrd="0" destOrd="0" presId="urn:microsoft.com/office/officeart/2009/layout/CircleArrowProcess"/>
    <dgm:cxn modelId="{5CED76AF-F9E0-4F56-A08A-0F4A64DEFBCA}" type="presOf" srcId="{2351B583-7677-4824-8DA6-8C321E0AA4B1}" destId="{4A0F4AC0-8BBF-4671-AD1B-D486378342E1}" srcOrd="0" destOrd="0" presId="urn:microsoft.com/office/officeart/2009/layout/CircleArrowProcess"/>
    <dgm:cxn modelId="{D4C6C5C7-8BAC-4FE3-B45B-5E9C649CD360}" srcId="{362A3FBC-6960-4E98-84C6-B6F77D356296}" destId="{2351B583-7677-4824-8DA6-8C321E0AA4B1}" srcOrd="2" destOrd="0" parTransId="{0B53273B-62A4-496F-8B2B-5BB35109329B}" sibTransId="{A16CBB74-F5C0-41B3-BD4C-AAE46735F818}"/>
    <dgm:cxn modelId="{7586E4CE-466C-4C88-8F22-B272E32C41DC}" srcId="{362A3FBC-6960-4E98-84C6-B6F77D356296}" destId="{9FA4CEE6-90BA-4869-B9D9-693FCC02011B}" srcOrd="1" destOrd="0" parTransId="{55889A67-FA90-4183-8953-BC1F53FEBC16}" sibTransId="{685ED8CE-C385-438C-94E8-70E06CCCC2BB}"/>
    <dgm:cxn modelId="{4AB86AE6-85F7-48CB-83BA-28C523A2A6A9}" type="presOf" srcId="{9FA4CEE6-90BA-4869-B9D9-693FCC02011B}" destId="{E9B516F4-7757-4430-BE74-6BABAA7D5F55}" srcOrd="0" destOrd="0" presId="urn:microsoft.com/office/officeart/2009/layout/CircleArrowProcess"/>
    <dgm:cxn modelId="{E8DA076A-E863-4EF0-A15F-A63FF52E62EB}" type="presParOf" srcId="{521EF444-8492-47D9-9BD7-DD586DB7EEF3}" destId="{523F1566-631B-41FD-9731-BD6923CB3F22}" srcOrd="0" destOrd="0" presId="urn:microsoft.com/office/officeart/2009/layout/CircleArrowProcess"/>
    <dgm:cxn modelId="{0A1658BE-66CB-4FF0-9D44-68F3034E3EB8}" type="presParOf" srcId="{523F1566-631B-41FD-9731-BD6923CB3F22}" destId="{78A6380C-9AEF-4892-BDFA-BAB500673790}" srcOrd="0" destOrd="0" presId="urn:microsoft.com/office/officeart/2009/layout/CircleArrowProcess"/>
    <dgm:cxn modelId="{21F822E6-72BB-4F82-8AB1-EBC8869216E0}" type="presParOf" srcId="{521EF444-8492-47D9-9BD7-DD586DB7EEF3}" destId="{22DBB2F1-2AE5-4ECB-A33F-F202170B32E9}" srcOrd="1" destOrd="0" presId="urn:microsoft.com/office/officeart/2009/layout/CircleArrowProcess"/>
    <dgm:cxn modelId="{5570BC45-C35C-4DBA-BEA5-CA4520DF4E82}" type="presParOf" srcId="{521EF444-8492-47D9-9BD7-DD586DB7EEF3}" destId="{54604C34-CF69-4510-AEDF-AE8A3589A343}" srcOrd="2" destOrd="0" presId="urn:microsoft.com/office/officeart/2009/layout/CircleArrowProcess"/>
    <dgm:cxn modelId="{2809C0E7-DA2F-4AC2-9EF4-935F9766C40E}" type="presParOf" srcId="{54604C34-CF69-4510-AEDF-AE8A3589A343}" destId="{9E7C8779-07A1-431D-983F-5D090E239056}" srcOrd="0" destOrd="0" presId="urn:microsoft.com/office/officeart/2009/layout/CircleArrowProcess"/>
    <dgm:cxn modelId="{CBD9AF16-1213-4114-9AE3-68369B959F0B}" type="presParOf" srcId="{521EF444-8492-47D9-9BD7-DD586DB7EEF3}" destId="{E9B516F4-7757-4430-BE74-6BABAA7D5F55}" srcOrd="3" destOrd="0" presId="urn:microsoft.com/office/officeart/2009/layout/CircleArrowProcess"/>
    <dgm:cxn modelId="{48FB4F1C-B59F-41BD-87F8-3763901F968F}" type="presParOf" srcId="{521EF444-8492-47D9-9BD7-DD586DB7EEF3}" destId="{35418C3F-14A1-4929-95A1-FD5A3735B356}" srcOrd="4" destOrd="0" presId="urn:microsoft.com/office/officeart/2009/layout/CircleArrowProcess"/>
    <dgm:cxn modelId="{2D94EA27-2031-463E-A03F-3B54B64ACD3F}" type="presParOf" srcId="{35418C3F-14A1-4929-95A1-FD5A3735B356}" destId="{A6C7959A-4B86-450F-8362-492FDB837162}" srcOrd="0" destOrd="0" presId="urn:microsoft.com/office/officeart/2009/layout/CircleArrowProcess"/>
    <dgm:cxn modelId="{D30F85B8-06CA-4EED-A9F7-9135AE5723DD}" type="presParOf" srcId="{521EF444-8492-47D9-9BD7-DD586DB7EEF3}" destId="{4A0F4AC0-8BBF-4671-AD1B-D486378342E1}"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6380C-9AEF-4892-BDFA-BAB500673790}">
      <dsp:nvSpPr>
        <dsp:cNvPr id="0" name=""/>
        <dsp:cNvSpPr/>
      </dsp:nvSpPr>
      <dsp:spPr>
        <a:xfrm>
          <a:off x="2534241" y="-827401"/>
          <a:ext cx="2257971" cy="2258315"/>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DBB2F1-2AE5-4ECB-A33F-F202170B32E9}">
      <dsp:nvSpPr>
        <dsp:cNvPr id="0" name=""/>
        <dsp:cNvSpPr/>
      </dsp:nvSpPr>
      <dsp:spPr>
        <a:xfrm>
          <a:off x="2639536" y="815320"/>
          <a:ext cx="1254711" cy="627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de-DE" sz="4300" kern="1200"/>
            <a:t> </a:t>
          </a:r>
        </a:p>
      </dsp:txBody>
      <dsp:txXfrm>
        <a:off x="2639536" y="815320"/>
        <a:ext cx="1254711" cy="627205"/>
      </dsp:txXfrm>
    </dsp:sp>
    <dsp:sp modelId="{9E7C8779-07A1-431D-983F-5D090E239056}">
      <dsp:nvSpPr>
        <dsp:cNvPr id="0" name=""/>
        <dsp:cNvSpPr/>
      </dsp:nvSpPr>
      <dsp:spPr>
        <a:xfrm>
          <a:off x="1513307" y="1297569"/>
          <a:ext cx="2257971" cy="2258315"/>
        </a:xfrm>
        <a:prstGeom prst="leftCircularArrow">
          <a:avLst>
            <a:gd name="adj1" fmla="val 10980"/>
            <a:gd name="adj2" fmla="val 1142322"/>
            <a:gd name="adj3" fmla="val 6300000"/>
            <a:gd name="adj4" fmla="val 18900000"/>
            <a:gd name="adj5" fmla="val 12500"/>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9B516F4-7757-4430-BE74-6BABAA7D5F55}">
      <dsp:nvSpPr>
        <dsp:cNvPr id="0" name=""/>
        <dsp:cNvSpPr/>
      </dsp:nvSpPr>
      <dsp:spPr>
        <a:xfrm>
          <a:off x="2014937" y="2120395"/>
          <a:ext cx="1254711" cy="627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de-DE" sz="4300" kern="1200"/>
            <a:t> </a:t>
          </a:r>
        </a:p>
      </dsp:txBody>
      <dsp:txXfrm>
        <a:off x="2014937" y="2120395"/>
        <a:ext cx="1254711" cy="627205"/>
      </dsp:txXfrm>
    </dsp:sp>
    <dsp:sp modelId="{A6C7959A-4B86-450F-8362-492FDB837162}">
      <dsp:nvSpPr>
        <dsp:cNvPr id="0" name=""/>
        <dsp:cNvSpPr/>
      </dsp:nvSpPr>
      <dsp:spPr>
        <a:xfrm>
          <a:off x="2301159" y="2750415"/>
          <a:ext cx="1939947" cy="1940725"/>
        </a:xfrm>
        <a:prstGeom prst="blockArc">
          <a:avLst>
            <a:gd name="adj1" fmla="val 13500000"/>
            <a:gd name="adj2" fmla="val 10800000"/>
            <a:gd name="adj3" fmla="val 12740"/>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0F4AC0-8BBF-4671-AD1B-D486378342E1}">
      <dsp:nvSpPr>
        <dsp:cNvPr id="0" name=""/>
        <dsp:cNvSpPr/>
      </dsp:nvSpPr>
      <dsp:spPr>
        <a:xfrm>
          <a:off x="2642505" y="3427347"/>
          <a:ext cx="1254711" cy="627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de-DE" sz="4300" kern="1200"/>
            <a:t> </a:t>
          </a:r>
        </a:p>
      </dsp:txBody>
      <dsp:txXfrm>
        <a:off x="2642505" y="3427347"/>
        <a:ext cx="1254711" cy="62720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0BA337-F435-2741-935D-2A0D5B974E85}" type="datetimeFigureOut">
              <a:rPr lang="en-US" smtClean="0"/>
              <a:t>9/17/2025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70D96-6222-4444-BCA1-2580DF6D09B9}" type="slidenum">
              <a:rPr lang="en-US" smtClean="0"/>
              <a:t>‹#›</a:t>
            </a:fld>
            <a:endParaRPr lang="en-US"/>
          </a:p>
        </p:txBody>
      </p:sp>
    </p:spTree>
    <p:extLst>
      <p:ext uri="{BB962C8B-B14F-4D97-AF65-F5344CB8AC3E}">
        <p14:creationId xmlns:p14="http://schemas.microsoft.com/office/powerpoint/2010/main" val="1409574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Clr>
                <a:schemeClr val="dk1"/>
              </a:buClr>
              <a:buSzPts val="1100"/>
            </a:pPr>
            <a:r>
              <a:rPr lang="en-US" sz="1600" dirty="0">
                <a:solidFill>
                  <a:schemeClr val="dk1"/>
                </a:solidFill>
              </a:rPr>
              <a:t>We strongly believe that the changes in the market require companies to be agile about the capabilities and advantages they can offer to their customers and partners. Our belief in this philosophy has guided us to continuously transform ourselves. </a:t>
            </a:r>
          </a:p>
          <a:p>
            <a:pPr marL="0" lvl="0" indent="0" algn="l" rtl="0">
              <a:lnSpc>
                <a:spcPct val="100000"/>
              </a:lnSpc>
              <a:spcBef>
                <a:spcPts val="360"/>
              </a:spcBef>
              <a:spcAft>
                <a:spcPts val="0"/>
              </a:spcAft>
              <a:buClr>
                <a:schemeClr val="dk1"/>
              </a:buClr>
              <a:buSzPts val="1200"/>
              <a:buFont typeface="Arial"/>
              <a:buNone/>
            </a:pPr>
            <a:r>
              <a:rPr lang="en-US" sz="1600" dirty="0">
                <a:solidFill>
                  <a:schemeClr val="dk1"/>
                </a:solidFill>
              </a:rPr>
              <a:t>As a company, our transformation has been both through organic and inorganic growth. Key defining moments for the company:</a:t>
            </a:r>
            <a:endParaRPr lang="en-US" sz="1600" dirty="0">
              <a:solidFill>
                <a:schemeClr val="dk1"/>
              </a:solidFill>
              <a:cs typeface="Calibri"/>
            </a:endParaRPr>
          </a:p>
          <a:p>
            <a:pPr marL="0" lvl="0" indent="0" algn="l" rtl="0">
              <a:lnSpc>
                <a:spcPct val="100000"/>
              </a:lnSpc>
              <a:spcBef>
                <a:spcPts val="360"/>
              </a:spcBef>
              <a:spcAft>
                <a:spcPts val="0"/>
              </a:spcAft>
              <a:buClr>
                <a:schemeClr val="dk1"/>
              </a:buClr>
              <a:buSzPts val="1200"/>
              <a:buFont typeface="Arial"/>
              <a:buNone/>
            </a:pPr>
            <a:endParaRPr lang="en-US" sz="1600" dirty="0">
              <a:solidFill>
                <a:schemeClr val="dk1"/>
              </a:solidFill>
            </a:endParaRPr>
          </a:p>
          <a:p>
            <a:pPr>
              <a:spcBef>
                <a:spcPts val="360"/>
              </a:spcBef>
              <a:buClr>
                <a:schemeClr val="dk1"/>
              </a:buClr>
              <a:buSzPts val="1100"/>
            </a:pPr>
            <a:r>
              <a:rPr lang="en-US" sz="1600" dirty="0">
                <a:solidFill>
                  <a:schemeClr val="dk1"/>
                </a:solidFill>
              </a:rPr>
              <a:t>1991 – Infotech Enterprises is founded offering data conversion services. </a:t>
            </a:r>
            <a:endParaRPr lang="en-US" sz="1600" dirty="0">
              <a:solidFill>
                <a:schemeClr val="dk1"/>
              </a:solidFill>
              <a:cs typeface="Calibri"/>
            </a:endParaRPr>
          </a:p>
          <a:p>
            <a:pPr>
              <a:spcBef>
                <a:spcPts val="360"/>
              </a:spcBef>
              <a:buClr>
                <a:schemeClr val="dk1"/>
              </a:buClr>
              <a:buSzPts val="1100"/>
            </a:pPr>
            <a:r>
              <a:rPr lang="en-US" sz="1600" dirty="0">
                <a:solidFill>
                  <a:schemeClr val="dk1"/>
                </a:solidFill>
              </a:rPr>
              <a:t>1992 – First major MSA with ETAK. They continue to be a top 5 client 3 years later; this demonstrates our ability to build relationships </a:t>
            </a:r>
            <a:endParaRPr lang="en-US" sz="1600" dirty="0">
              <a:solidFill>
                <a:schemeClr val="dk1"/>
              </a:solidFill>
              <a:cs typeface="Calibri"/>
            </a:endParaRPr>
          </a:p>
          <a:p>
            <a:pPr>
              <a:spcBef>
                <a:spcPts val="360"/>
              </a:spcBef>
              <a:buClr>
                <a:schemeClr val="dk1"/>
              </a:buClr>
              <a:buSzPts val="1100"/>
            </a:pPr>
            <a:r>
              <a:rPr lang="en-US" sz="1600" dirty="0">
                <a:solidFill>
                  <a:schemeClr val="dk1"/>
                </a:solidFill>
              </a:rPr>
              <a:t>1999 – First overseas acquisition of </a:t>
            </a:r>
            <a:r>
              <a:rPr lang="en-US" sz="1600" dirty="0" err="1">
                <a:solidFill>
                  <a:schemeClr val="dk1"/>
                </a:solidFill>
              </a:rPr>
              <a:t>Dataview</a:t>
            </a:r>
            <a:r>
              <a:rPr lang="en-US" sz="1600" dirty="0">
                <a:solidFill>
                  <a:schemeClr val="dk1"/>
                </a:solidFill>
              </a:rPr>
              <a:t> Solutions which starts our global footprint </a:t>
            </a:r>
            <a:endParaRPr lang="en-US" sz="1600" dirty="0">
              <a:solidFill>
                <a:schemeClr val="dk1"/>
              </a:solidFill>
              <a:cs typeface="Calibri"/>
            </a:endParaRPr>
          </a:p>
          <a:p>
            <a:pPr>
              <a:spcBef>
                <a:spcPts val="360"/>
              </a:spcBef>
              <a:buClr>
                <a:schemeClr val="dk1"/>
              </a:buClr>
              <a:buSzPts val="1100"/>
            </a:pPr>
            <a:r>
              <a:rPr lang="en-US" sz="1600" dirty="0">
                <a:solidFill>
                  <a:schemeClr val="dk1"/>
                </a:solidFill>
              </a:rPr>
              <a:t>2001 – MSA and Equity partnership with Pratt &amp; Whitney allows us to solidify our engineering leadership </a:t>
            </a:r>
            <a:endParaRPr lang="en-US" sz="1600" dirty="0">
              <a:solidFill>
                <a:schemeClr val="dk1"/>
              </a:solidFill>
              <a:cs typeface="Calibri"/>
            </a:endParaRPr>
          </a:p>
          <a:p>
            <a:pPr>
              <a:spcBef>
                <a:spcPts val="360"/>
              </a:spcBef>
              <a:buClr>
                <a:schemeClr val="dk1"/>
              </a:buClr>
              <a:buSzPts val="1100"/>
            </a:pPr>
            <a:r>
              <a:rPr lang="en-US" sz="1600" dirty="0">
                <a:solidFill>
                  <a:schemeClr val="dk1"/>
                </a:solidFill>
              </a:rPr>
              <a:t>2014 – Infotech Enterprises is rebranded as CYIENT to better reflect our aspirations, offerings, etc. </a:t>
            </a:r>
            <a:endParaRPr lang="en-US" sz="1600" dirty="0">
              <a:solidFill>
                <a:schemeClr val="dk1"/>
              </a:solidFill>
              <a:cs typeface="Calibri"/>
            </a:endParaRPr>
          </a:p>
          <a:p>
            <a:pPr>
              <a:spcBef>
                <a:spcPts val="360"/>
              </a:spcBef>
              <a:buClr>
                <a:schemeClr val="dk1"/>
              </a:buClr>
              <a:buSzPts val="1100"/>
            </a:pPr>
            <a:r>
              <a:rPr lang="en-US" sz="1600" dirty="0">
                <a:solidFill>
                  <a:schemeClr val="dk1"/>
                </a:solidFill>
              </a:rPr>
              <a:t>2014 – Launched the unique design led manufacturing offering. Completed acquisition of </a:t>
            </a:r>
            <a:r>
              <a:rPr lang="en-US" sz="1600" dirty="0" err="1">
                <a:solidFill>
                  <a:schemeClr val="dk1"/>
                </a:solidFill>
              </a:rPr>
              <a:t>Rangsons</a:t>
            </a:r>
            <a:r>
              <a:rPr lang="en-US" sz="1600" dirty="0">
                <a:solidFill>
                  <a:schemeClr val="dk1"/>
                </a:solidFill>
              </a:rPr>
              <a:t> </a:t>
            </a:r>
            <a:endParaRPr lang="en-US" sz="1600" dirty="0">
              <a:solidFill>
                <a:schemeClr val="dk1"/>
              </a:solidFill>
              <a:cs typeface="Calibri"/>
            </a:endParaRPr>
          </a:p>
          <a:p>
            <a:pPr>
              <a:spcBef>
                <a:spcPts val="360"/>
              </a:spcBef>
              <a:buClr>
                <a:schemeClr val="dk1"/>
              </a:buClr>
              <a:buSzPts val="1100"/>
            </a:pPr>
            <a:r>
              <a:rPr lang="en-US" sz="1600" dirty="0">
                <a:solidFill>
                  <a:schemeClr val="dk1"/>
                </a:solidFill>
              </a:rPr>
              <a:t>2016 – Prague office is opened to access the talent and capabilities in Eastern Europe. European footprint is further strengthened through expanded offices including Reading. </a:t>
            </a:r>
            <a:endParaRPr lang="en-US" sz="1600" dirty="0">
              <a:solidFill>
                <a:schemeClr val="dk1"/>
              </a:solidFill>
              <a:cs typeface="Calibri"/>
            </a:endParaRPr>
          </a:p>
          <a:p>
            <a:pPr>
              <a:spcBef>
                <a:spcPts val="360"/>
              </a:spcBef>
              <a:buClr>
                <a:schemeClr val="dk1"/>
              </a:buClr>
              <a:buSzPts val="1100"/>
            </a:pPr>
            <a:r>
              <a:rPr lang="en-US" sz="1600" dirty="0">
                <a:solidFill>
                  <a:schemeClr val="dk1"/>
                </a:solidFill>
              </a:rPr>
              <a:t>2020 – Launch of a consolidated digital service offering and consulting service offering </a:t>
            </a:r>
            <a:endParaRPr lang="en-US" sz="1600" dirty="0">
              <a:solidFill>
                <a:schemeClr val="dk1"/>
              </a:solidFill>
              <a:cs typeface="Calibri"/>
            </a:endParaRPr>
          </a:p>
          <a:p>
            <a:pPr>
              <a:spcBef>
                <a:spcPts val="360"/>
              </a:spcBef>
              <a:buSzPts val="1100"/>
            </a:pPr>
            <a:r>
              <a:rPr lang="en-US" sz="1600" dirty="0">
                <a:solidFill>
                  <a:schemeClr val="dk1"/>
                </a:solidFill>
              </a:rPr>
              <a:t>2022 – The acquisition of </a:t>
            </a:r>
            <a:r>
              <a:rPr lang="en-US" sz="1600" dirty="0" err="1">
                <a:solidFill>
                  <a:schemeClr val="dk1"/>
                </a:solidFill>
              </a:rPr>
              <a:t>Citec</a:t>
            </a:r>
            <a:r>
              <a:rPr lang="en-US" sz="1600" dirty="0">
                <a:solidFill>
                  <a:schemeClr val="dk1"/>
                </a:solidFill>
              </a:rPr>
              <a:t> which is our largest acquisition to date enabled our expansion into the energy transition space</a:t>
            </a:r>
            <a:endParaRPr lang="en-US" sz="1600" dirty="0">
              <a:solidFill>
                <a:schemeClr val="dk1"/>
              </a:solidFill>
              <a:cs typeface="Calibri"/>
            </a:endParaRPr>
          </a:p>
          <a:p>
            <a:pPr>
              <a:spcBef>
                <a:spcPts val="360"/>
              </a:spcBef>
              <a:buSzPts val="1100"/>
            </a:pPr>
            <a:r>
              <a:rPr lang="en-US" sz="1600" dirty="0">
                <a:cs typeface="Calibri"/>
              </a:rPr>
              <a:t>2023 – DTAG launched</a:t>
            </a:r>
          </a:p>
        </p:txBody>
      </p:sp>
      <p:sp>
        <p:nvSpPr>
          <p:cNvPr id="4" name="Slide Number Placeholder 3"/>
          <p:cNvSpPr>
            <a:spLocks noGrp="1"/>
          </p:cNvSpPr>
          <p:nvPr>
            <p:ph type="sldNum" sz="quarter" idx="5"/>
          </p:nvPr>
        </p:nvSpPr>
        <p:spPr/>
        <p:txBody>
          <a:bodyPr/>
          <a:lstStyle/>
          <a:p>
            <a:pPr>
              <a:defRPr/>
            </a:pPr>
            <a:fld id="{E3C4E0DA-1609-5544-A08D-70E9E2F5ED32}" type="slidenum">
              <a:rPr lang="en-GB" smtClean="0"/>
              <a:pPr>
                <a:defRPr/>
              </a:pPr>
              <a:t>3</a:t>
            </a:fld>
            <a:endParaRPr lang="en-GB"/>
          </a:p>
        </p:txBody>
      </p:sp>
    </p:spTree>
    <p:extLst>
      <p:ext uri="{BB962C8B-B14F-4D97-AF65-F5344CB8AC3E}">
        <p14:creationId xmlns:p14="http://schemas.microsoft.com/office/powerpoint/2010/main" val="1250559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A&amp;D - </a:t>
            </a:r>
            <a:r>
              <a:rPr kumimoji="0" lang="en-US" i="0" u="none" strike="noStrike" kern="1200" cap="none" spc="0" normalizeH="0" baseline="0" noProof="0">
                <a:ln>
                  <a:noFill/>
                </a:ln>
                <a:solidFill>
                  <a:schemeClr val="tx1">
                    <a:lumMod val="75000"/>
                  </a:schemeClr>
                </a:solidFill>
                <a:effectLst/>
                <a:uLnTx/>
                <a:uFillTx/>
                <a:latin typeface="Arial"/>
                <a:ea typeface="+mn-ea"/>
                <a:cs typeface="+mn-cs"/>
              </a:rPr>
              <a:t>Engagements with 3 of the top 5 OEMs over 3 decades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a:ln>
                  <a:noFill/>
                </a:ln>
                <a:solidFill>
                  <a:schemeClr val="tx1">
                    <a:lumMod val="75000"/>
                  </a:schemeClr>
                </a:solidFill>
                <a:effectLst/>
                <a:uLnTx/>
                <a:uFillTx/>
                <a:latin typeface="Arial"/>
                <a:ea typeface="+mn-ea"/>
                <a:cs typeface="+mn-cs"/>
              </a:rPr>
              <a:t>RAIL - 2 decades of experience with 20+ Global Rail operators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a:ln>
                  <a:noFill/>
                </a:ln>
                <a:solidFill>
                  <a:schemeClr val="tx1">
                    <a:lumMod val="75000"/>
                  </a:schemeClr>
                </a:solidFill>
                <a:effectLst/>
                <a:uLnTx/>
                <a:uFillTx/>
                <a:latin typeface="Arial"/>
                <a:ea typeface="+mn-ea"/>
                <a:cs typeface="+mn-cs"/>
              </a:rPr>
              <a:t>AUTO &amp; OFF-HIGHWAY - </a:t>
            </a:r>
            <a:r>
              <a:rPr lang="en-US">
                <a:solidFill>
                  <a:schemeClr val="tx1">
                    <a:lumMod val="75000"/>
                  </a:schemeClr>
                </a:solidFill>
                <a:latin typeface="Arial"/>
              </a:rPr>
              <a:t>Over 2 decades of </a:t>
            </a:r>
            <a:r>
              <a:rPr kumimoji="0" lang="en-US" i="0" u="none" strike="noStrike" kern="1200" cap="none" spc="0" normalizeH="0" baseline="0" noProof="0">
                <a:ln>
                  <a:noFill/>
                </a:ln>
                <a:solidFill>
                  <a:schemeClr val="tx1">
                    <a:lumMod val="75000"/>
                  </a:schemeClr>
                </a:solidFill>
                <a:effectLst/>
                <a:uLnTx/>
                <a:uFillTx/>
                <a:latin typeface="Arial"/>
                <a:ea typeface="+mn-ea"/>
                <a:cs typeface="+mn-cs"/>
              </a:rPr>
              <a:t>experience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a:ln>
                  <a:noFill/>
                </a:ln>
                <a:solidFill>
                  <a:schemeClr val="tx1">
                    <a:lumMod val="75000"/>
                  </a:schemeClr>
                </a:solidFill>
                <a:effectLst/>
                <a:uLnTx/>
                <a:uFillTx/>
                <a:latin typeface="Arial"/>
                <a:ea typeface="+mn-ea"/>
                <a:cs typeface="+mn-cs"/>
              </a:rPr>
              <a:t>MINING - </a:t>
            </a:r>
            <a:r>
              <a:rPr lang="en-US">
                <a:solidFill>
                  <a:schemeClr val="tx1">
                    <a:lumMod val="75000"/>
                  </a:schemeClr>
                </a:solidFill>
                <a:latin typeface="Arial"/>
              </a:rPr>
              <a:t>Deep Engagements with Top 3 mining companies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a:ln>
                  <a:noFill/>
                </a:ln>
                <a:solidFill>
                  <a:schemeClr val="tx1">
                    <a:lumMod val="75000"/>
                  </a:schemeClr>
                </a:solidFill>
                <a:effectLst/>
                <a:uLnTx/>
                <a:uFillTx/>
                <a:latin typeface="Arial"/>
                <a:ea typeface="+mn-ea"/>
                <a:cs typeface="+mn-cs"/>
              </a:rPr>
              <a:t>ENERGY - Decades of experience. 50+ </a:t>
            </a:r>
            <a:r>
              <a:rPr kumimoji="0" lang="en-US" sz="1200" b="0" i="0" u="none" strike="noStrike" kern="1200" cap="none" spc="0" normalizeH="0" baseline="0" noProof="0">
                <a:ln>
                  <a:noFill/>
                </a:ln>
                <a:solidFill>
                  <a:srgbClr val="53565A"/>
                </a:solidFill>
                <a:effectLst/>
                <a:uLnTx/>
                <a:uFillTx/>
                <a:latin typeface="Arial"/>
                <a:ea typeface="ＭＳ Ｐゴシック" charset="0"/>
                <a:cs typeface="Arial" pitchFamily="34" charset="0"/>
              </a:rPr>
              <a:t>Major projects Energy Transition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53565A"/>
                </a:solidFill>
                <a:effectLst/>
                <a:uLnTx/>
                <a:uFillTx/>
                <a:latin typeface="Arial"/>
                <a:ea typeface="ＭＳ Ｐゴシック" charset="0"/>
                <a:cs typeface="Arial" pitchFamily="34" charset="0"/>
              </a:rPr>
              <a:t>UTILITIES - </a:t>
            </a:r>
            <a:r>
              <a:rPr lang="en-US">
                <a:solidFill>
                  <a:srgbClr val="3E4043"/>
                </a:solidFill>
                <a:latin typeface="Arial"/>
              </a:rPr>
              <a:t>3 decades of experience, 50+ Customers, 100+ Projects</a:t>
            </a:r>
            <a:r>
              <a:rPr lang="en-US">
                <a:solidFill>
                  <a:schemeClr val="tx1"/>
                </a:solidFill>
                <a:latin typeface="+mn-lt"/>
                <a:cs typeface="+mn-cs"/>
              </a:rPr>
              <a:t>, </a:t>
            </a:r>
            <a:r>
              <a:rPr lang="en-US">
                <a:solidFill>
                  <a:srgbClr val="3E4043"/>
                </a:solidFill>
                <a:latin typeface="Arial"/>
                <a:cs typeface="Arial"/>
              </a:rPr>
              <a:t>Esri Gold Partner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3E4043"/>
                </a:solidFill>
                <a:latin typeface="Arial"/>
                <a:cs typeface="Arial"/>
              </a:rPr>
              <a:t>COMMUNICATIONS - </a:t>
            </a:r>
            <a:r>
              <a:rPr lang="en-US">
                <a:solidFill>
                  <a:schemeClr val="tx1">
                    <a:lumMod val="75000"/>
                  </a:schemeClr>
                </a:solidFill>
                <a:latin typeface="Arial"/>
              </a:rPr>
              <a:t>3</a:t>
            </a:r>
            <a:r>
              <a:rPr kumimoji="0" lang="en-US" i="0" u="none" strike="noStrike" kern="1200" cap="none" spc="0" normalizeH="0" baseline="0" noProof="0">
                <a:ln>
                  <a:noFill/>
                </a:ln>
                <a:solidFill>
                  <a:schemeClr val="tx1">
                    <a:lumMod val="75000"/>
                  </a:schemeClr>
                </a:solidFill>
                <a:effectLst/>
                <a:uLnTx/>
                <a:uFillTx/>
                <a:latin typeface="Arial"/>
                <a:ea typeface="+mn-ea"/>
                <a:cs typeface="+mn-cs"/>
              </a:rPr>
              <a:t> decades of experience with 35 CSPs globally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a:ln>
                  <a:noFill/>
                </a:ln>
                <a:solidFill>
                  <a:schemeClr val="tx1">
                    <a:lumMod val="75000"/>
                  </a:schemeClr>
                </a:solidFill>
                <a:effectLst/>
                <a:uLnTx/>
                <a:uFillTx/>
                <a:latin typeface="Arial"/>
                <a:ea typeface="+mn-ea"/>
                <a:cs typeface="+mn-cs"/>
              </a:rPr>
              <a:t>HLS - Engagements with 6 of the Top 10 Med Device companies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a:ln>
                  <a:noFill/>
                </a:ln>
                <a:solidFill>
                  <a:schemeClr val="tx1">
                    <a:lumMod val="75000"/>
                  </a:schemeClr>
                </a:solidFill>
                <a:effectLst/>
                <a:uLnTx/>
                <a:uFillTx/>
                <a:latin typeface="Arial"/>
                <a:ea typeface="+mn-ea"/>
                <a:cs typeface="+mn-cs"/>
              </a:rPr>
              <a:t>SEMICON - </a:t>
            </a:r>
            <a:r>
              <a:rPr lang="en-US">
                <a:solidFill>
                  <a:schemeClr val="tx1">
                    <a:lumMod val="75000"/>
                  </a:schemeClr>
                </a:solidFill>
                <a:cs typeface="Arial"/>
              </a:rPr>
              <a:t>Million+ ASICs Delivered</a:t>
            </a:r>
          </a:p>
          <a:p>
            <a:pPr marL="0" marR="0" lvl="0" indent="0" algn="ctr" defTabSz="1154672"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a:ln>
                <a:noFill/>
              </a:ln>
              <a:solidFill>
                <a:schemeClr val="tx1">
                  <a:lumMod val="7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a:ln>
                <a:noFill/>
              </a:ln>
              <a:solidFill>
                <a:schemeClr val="tx1">
                  <a:lumMod val="7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a:ln>
                <a:noFill/>
              </a:ln>
              <a:solidFill>
                <a:schemeClr val="tx1">
                  <a:lumMod val="7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a:ln>
                <a:noFill/>
              </a:ln>
              <a:solidFill>
                <a:schemeClr val="tx1">
                  <a:lumMod val="75000"/>
                </a:scheme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a:ln>
                <a:noFill/>
              </a:ln>
              <a:solidFill>
                <a:schemeClr val="tx1">
                  <a:lumMod val="75000"/>
                </a:schemeClr>
              </a:solidFill>
              <a:effectLst/>
              <a:uLnTx/>
              <a:uFillTx/>
              <a:latin typeface="Arial"/>
              <a:ea typeface="+mn-ea"/>
              <a:cs typeface="+mn-cs"/>
            </a:endParaRPr>
          </a:p>
          <a:p>
            <a:endParaRPr lang="en-US"/>
          </a:p>
        </p:txBody>
      </p:sp>
      <p:sp>
        <p:nvSpPr>
          <p:cNvPr id="4" name="Slide Number Placeholder 3"/>
          <p:cNvSpPr>
            <a:spLocks noGrp="1"/>
          </p:cNvSpPr>
          <p:nvPr>
            <p:ph type="sldNum" sz="quarter" idx="5"/>
          </p:nvPr>
        </p:nvSpPr>
        <p:spPr/>
        <p:txBody>
          <a:bodyPr/>
          <a:lstStyle/>
          <a:p>
            <a:fld id="{A1570D96-6222-4444-BCA1-2580DF6D09B9}" type="slidenum">
              <a:rPr lang="en-US" smtClean="0"/>
              <a:t>4</a:t>
            </a:fld>
            <a:endParaRPr lang="en-US"/>
          </a:p>
        </p:txBody>
      </p:sp>
    </p:spTree>
    <p:extLst>
      <p:ext uri="{BB962C8B-B14F-4D97-AF65-F5344CB8AC3E}">
        <p14:creationId xmlns:p14="http://schemas.microsoft.com/office/powerpoint/2010/main" val="1922022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26346-EBB7-E841-BEBE-BC289F326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2FDF6A-A3EA-6FA1-E960-685AB0EE85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6818A-B140-3BA7-BC1C-259479A286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4AC213-44EE-E7CF-8F27-09560B357893}"/>
              </a:ext>
            </a:extLst>
          </p:cNvPr>
          <p:cNvSpPr>
            <a:spLocks noGrp="1"/>
          </p:cNvSpPr>
          <p:nvPr>
            <p:ph type="sldNum" sz="quarter" idx="5"/>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E3C4E0DA-1609-5544-A08D-70E9E2F5ED32}"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8623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5F95B48B-AA22-4035-A6F8-C4DC80AAED93}"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6222513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3.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4.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36C060-5BCB-4927-B948-F59303B2A387}"/>
              </a:ext>
            </a:extLst>
          </p:cNvPr>
          <p:cNvPicPr>
            <a:picLocks noChangeAspect="1"/>
          </p:cNvPicPr>
          <p:nvPr userDrawn="1"/>
        </p:nvPicPr>
        <p:blipFill rotWithShape="1">
          <a:blip r:embed="rId2" cstate="email">
            <a:duotone>
              <a:prstClr val="black"/>
              <a:schemeClr val="tx2">
                <a:tint val="45000"/>
                <a:satMod val="400000"/>
              </a:schemeClr>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2" y="0"/>
            <a:ext cx="18288001" cy="10286999"/>
          </a:xfrm>
          <a:prstGeom prst="rect">
            <a:avLst/>
          </a:prstGeom>
        </p:spPr>
      </p:pic>
      <p:sp>
        <p:nvSpPr>
          <p:cNvPr id="20" name="Rectangle 19">
            <a:extLst>
              <a:ext uri="{FF2B5EF4-FFF2-40B4-BE49-F238E27FC236}">
                <a16:creationId xmlns:a16="http://schemas.microsoft.com/office/drawing/2014/main" id="{47A36BF1-0516-473F-A7F2-A5EAF61C3E07}"/>
              </a:ext>
            </a:extLst>
          </p:cNvPr>
          <p:cNvSpPr/>
          <p:nvPr userDrawn="1"/>
        </p:nvSpPr>
        <p:spPr>
          <a:xfrm>
            <a:off x="-39" y="0"/>
            <a:ext cx="18287999" cy="6210300"/>
          </a:xfrm>
          <a:prstGeom prst="rect">
            <a:avLst/>
          </a:prstGeom>
          <a:gradFill>
            <a:gsLst>
              <a:gs pos="100000">
                <a:schemeClr val="bg2">
                  <a:lumMod val="10000"/>
                  <a:alpha val="0"/>
                </a:schemeClr>
              </a:gs>
              <a:gs pos="0">
                <a:schemeClr val="bg2">
                  <a:lumMod val="10000"/>
                  <a:alpha val="9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42632E0-11FB-4691-9283-9365F6278E27}"/>
              </a:ext>
            </a:extLst>
          </p:cNvPr>
          <p:cNvSpPr/>
          <p:nvPr userDrawn="1"/>
        </p:nvSpPr>
        <p:spPr>
          <a:xfrm rot="10800000">
            <a:off x="-19" y="4784721"/>
            <a:ext cx="18288000" cy="5502278"/>
          </a:xfrm>
          <a:prstGeom prst="rect">
            <a:avLst/>
          </a:prstGeom>
          <a:gradFill>
            <a:gsLst>
              <a:gs pos="100000">
                <a:schemeClr val="bg2">
                  <a:lumMod val="10000"/>
                  <a:alpha val="0"/>
                </a:schemeClr>
              </a:gs>
              <a:gs pos="0">
                <a:schemeClr val="bg2">
                  <a:lumMod val="10000"/>
                  <a:alpha val="90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7">
            <a:extLst>
              <a:ext uri="{FF2B5EF4-FFF2-40B4-BE49-F238E27FC236}">
                <a16:creationId xmlns:a16="http://schemas.microsoft.com/office/drawing/2014/main" id="{1D243A28-1122-4976-863E-980279ABE0B2}"/>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72067" y="30217"/>
            <a:ext cx="3887696" cy="1491462"/>
          </a:xfrm>
          <a:prstGeom prst="rect">
            <a:avLst/>
          </a:prstGeom>
        </p:spPr>
      </p:pic>
      <p:sp>
        <p:nvSpPr>
          <p:cNvPr id="14" name="Text Placeholder 2">
            <a:extLst>
              <a:ext uri="{FF2B5EF4-FFF2-40B4-BE49-F238E27FC236}">
                <a16:creationId xmlns:a16="http://schemas.microsoft.com/office/drawing/2014/main" id="{DF3A9DD6-0F09-410A-845A-5F8201264532}"/>
              </a:ext>
            </a:extLst>
          </p:cNvPr>
          <p:cNvSpPr>
            <a:spLocks noGrp="1"/>
          </p:cNvSpPr>
          <p:nvPr>
            <p:ph type="body" sz="quarter" idx="10" hasCustomPrompt="1"/>
          </p:nvPr>
        </p:nvSpPr>
        <p:spPr>
          <a:xfrm>
            <a:off x="523875" y="6819900"/>
            <a:ext cx="13134975" cy="2908300"/>
          </a:xfrm>
        </p:spPr>
        <p:txBody>
          <a:bodyPr anchor="ctr">
            <a:normAutofit/>
          </a:bodyPr>
          <a:lstStyle>
            <a:lvl1pPr marL="0" indent="0">
              <a:lnSpc>
                <a:spcPts val="6600"/>
              </a:lnSpc>
              <a:spcBef>
                <a:spcPts val="0"/>
              </a:spcBef>
              <a:buNone/>
              <a:defRPr sz="6600" b="1">
                <a:solidFill>
                  <a:schemeClr val="bg1"/>
                </a:solidFill>
                <a:effectLst>
                  <a:outerShdw blurRad="127000" dist="38100" dir="5400000" algn="t" rotWithShape="0">
                    <a:prstClr val="black">
                      <a:alpha val="40000"/>
                    </a:prstClr>
                  </a:outerShdw>
                </a:effectLst>
              </a:defRPr>
            </a:lvl1pPr>
            <a:lvl2pPr marL="457200" indent="0">
              <a:buNone/>
              <a:defRPr sz="3600" b="1">
                <a:solidFill>
                  <a:schemeClr val="bg1"/>
                </a:solidFill>
              </a:defRPr>
            </a:lvl2pPr>
            <a:lvl3pPr>
              <a:defRPr sz="3600" b="1">
                <a:solidFill>
                  <a:schemeClr val="bg1"/>
                </a:solidFill>
              </a:defRPr>
            </a:lvl3pPr>
            <a:lvl4pPr>
              <a:defRPr sz="3600" b="1">
                <a:solidFill>
                  <a:schemeClr val="bg1"/>
                </a:solidFill>
              </a:defRPr>
            </a:lvl4pPr>
            <a:lvl5pPr>
              <a:defRPr sz="3600" b="1">
                <a:solidFill>
                  <a:schemeClr val="bg1"/>
                </a:solidFill>
              </a:defRPr>
            </a:lvl5pPr>
          </a:lstStyle>
          <a:p>
            <a:pPr lvl="0"/>
            <a:r>
              <a:rPr lang="en-US"/>
              <a:t>EDIT MASTER TEXT STYLES EDIT MASTER TEXT STYLES</a:t>
            </a:r>
          </a:p>
        </p:txBody>
      </p:sp>
      <p:pic>
        <p:nvPicPr>
          <p:cNvPr id="2" name="Picture 1">
            <a:extLst>
              <a:ext uri="{FF2B5EF4-FFF2-40B4-BE49-F238E27FC236}">
                <a16:creationId xmlns:a16="http://schemas.microsoft.com/office/drawing/2014/main" id="{D4104202-178C-F364-1695-0AD74F9D7FF3}"/>
              </a:ext>
            </a:extLst>
          </p:cNvPr>
          <p:cNvPicPr preferRelativeResize="0">
            <a:picLocks/>
          </p:cNvPicPr>
          <p:nvPr userDrawn="1"/>
        </p:nvPicPr>
        <p:blipFill rotWithShape="1">
          <a:blip r:embed="rId6" cstate="email">
            <a:extLst>
              <a:ext uri="{28A0092B-C50C-407E-A947-70E740481C1C}">
                <a14:useLocalDpi xmlns:a14="http://schemas.microsoft.com/office/drawing/2010/main"/>
              </a:ext>
            </a:extLst>
          </a:blip>
          <a:srcRect/>
          <a:stretch/>
        </p:blipFill>
        <p:spPr>
          <a:xfrm rot="16200000">
            <a:off x="8964001" y="962998"/>
            <a:ext cx="360000" cy="18288000"/>
          </a:xfrm>
          <a:custGeom>
            <a:avLst/>
            <a:gdLst>
              <a:gd name="connsiteX0" fmla="*/ 539885 w 539885"/>
              <a:gd name="connsiteY0" fmla="*/ 269943 h 18288000"/>
              <a:gd name="connsiteX1" fmla="*/ 539885 w 539885"/>
              <a:gd name="connsiteY1" fmla="*/ 18018058 h 18288000"/>
              <a:gd name="connsiteX2" fmla="*/ 269942 w 539885"/>
              <a:gd name="connsiteY2" fmla="*/ 18288000 h 18288000"/>
              <a:gd name="connsiteX3" fmla="*/ 0 w 539885"/>
              <a:gd name="connsiteY3" fmla="*/ 18288000 h 18288000"/>
              <a:gd name="connsiteX4" fmla="*/ 0 w 539885"/>
              <a:gd name="connsiteY4" fmla="*/ 0 h 18288000"/>
              <a:gd name="connsiteX5" fmla="*/ 269942 w 539885"/>
              <a:gd name="connsiteY5" fmla="*/ 0 h 18288000"/>
              <a:gd name="connsiteX6" fmla="*/ 539885 w 539885"/>
              <a:gd name="connsiteY6" fmla="*/ 269943 h 18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885" h="18288000">
                <a:moveTo>
                  <a:pt x="539885" y="269943"/>
                </a:moveTo>
                <a:lnTo>
                  <a:pt x="539885" y="18018058"/>
                </a:lnTo>
                <a:cubicBezTo>
                  <a:pt x="539885" y="18167144"/>
                  <a:pt x="419027" y="18288000"/>
                  <a:pt x="269942" y="18288000"/>
                </a:cubicBezTo>
                <a:cubicBezTo>
                  <a:pt x="179961" y="18288000"/>
                  <a:pt x="89981" y="18288000"/>
                  <a:pt x="0" y="18288000"/>
                </a:cubicBezTo>
                <a:lnTo>
                  <a:pt x="0" y="0"/>
                </a:lnTo>
                <a:lnTo>
                  <a:pt x="269942" y="0"/>
                </a:lnTo>
                <a:cubicBezTo>
                  <a:pt x="419027" y="0"/>
                  <a:pt x="539885" y="120858"/>
                  <a:pt x="539885" y="269943"/>
                </a:cubicBezTo>
                <a:close/>
              </a:path>
            </a:pathLst>
          </a:custGeom>
        </p:spPr>
      </p:pic>
      <p:sp>
        <p:nvSpPr>
          <p:cNvPr id="4" name="Freeform 4">
            <a:extLst>
              <a:ext uri="{FF2B5EF4-FFF2-40B4-BE49-F238E27FC236}">
                <a16:creationId xmlns:a16="http://schemas.microsoft.com/office/drawing/2014/main" id="{1A5E9F37-973E-2923-4AD2-C7AE3266D844}"/>
              </a:ext>
            </a:extLst>
          </p:cNvPr>
          <p:cNvSpPr/>
          <p:nvPr userDrawn="1"/>
        </p:nvSpPr>
        <p:spPr>
          <a:xfrm>
            <a:off x="-1" y="9926997"/>
            <a:ext cx="16009937" cy="360002"/>
          </a:xfrm>
          <a:prstGeom prst="round2SameRect">
            <a:avLst>
              <a:gd name="adj1" fmla="val 50000"/>
              <a:gd name="adj2" fmla="val 0"/>
            </a:avLst>
          </a:prstGeom>
          <a:gradFill>
            <a:gsLst>
              <a:gs pos="60000">
                <a:schemeClr val="tx1">
                  <a:lumMod val="50000"/>
                  <a:alpha val="0"/>
                </a:schemeClr>
              </a:gs>
              <a:gs pos="0">
                <a:schemeClr val="tx1">
                  <a:lumMod val="50000"/>
                  <a:alpha val="23291"/>
                </a:schemeClr>
              </a:gs>
            </a:gsLst>
            <a:lin ang="0" scaled="0"/>
          </a:gradFill>
        </p:spPr>
        <p:txBody>
          <a:bodyPr/>
          <a:lstStyle/>
          <a:p>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8D28DF5-2D40-BC83-3975-3ACADE3CF309}"/>
              </a:ext>
            </a:extLst>
          </p:cNvPr>
          <p:cNvSpPr txBox="1"/>
          <p:nvPr userDrawn="1"/>
        </p:nvSpPr>
        <p:spPr>
          <a:xfrm flipH="1">
            <a:off x="16891000" y="10020300"/>
            <a:ext cx="842963" cy="184666"/>
          </a:xfrm>
          <a:prstGeom prst="rect">
            <a:avLst/>
          </a:prstGeom>
        </p:spPr>
        <p:txBody>
          <a:bodyPr wrap="square" lIns="0" tIns="0" rIns="0" bIns="0" rtlCol="0" anchor="t">
            <a:spAutoFit/>
          </a:bodyPr>
          <a:lstStyle/>
          <a:p>
            <a:pPr algn="r">
              <a:lnSpc>
                <a:spcPct val="100000"/>
              </a:lnSpc>
            </a:pPr>
            <a:fld id="{8B3DA8D3-2298-A143-9735-DE254C8141BB}" type="slidenum">
              <a:rPr lang="en-US" sz="1200" smtClean="0">
                <a:solidFill>
                  <a:schemeClr val="bg1"/>
                </a:solidFill>
                <a:latin typeface="Arial" panose="020B0604020202020204" pitchFamily="34" charset="0"/>
                <a:cs typeface="Arial" panose="020B0604020202020204" pitchFamily="34" charset="0"/>
              </a:rPr>
              <a:pPr algn="r">
                <a:lnSpc>
                  <a:spcPct val="100000"/>
                </a:lnSpc>
              </a:pPr>
              <a:t>‹#›</a:t>
            </a:fld>
            <a:endParaRPr lang="en-US" sz="1400">
              <a:solidFill>
                <a:schemeClr val="bg1"/>
              </a:solidFill>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DF4ABD1E-925E-1837-F58C-652B9DC16FBB}"/>
              </a:ext>
            </a:extLst>
          </p:cNvPr>
          <p:cNvSpPr/>
          <p:nvPr userDrawn="1"/>
        </p:nvSpPr>
        <p:spPr>
          <a:xfrm>
            <a:off x="14097000" y="9802322"/>
            <a:ext cx="249347" cy="249347"/>
          </a:xfrm>
          <a:prstGeom prst="ellipse">
            <a:avLst/>
          </a:prstGeom>
          <a:solidFill>
            <a:schemeClr val="bg1">
              <a:alpha val="5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Footer Placeholder 4">
            <a:extLst>
              <a:ext uri="{FF2B5EF4-FFF2-40B4-BE49-F238E27FC236}">
                <a16:creationId xmlns:a16="http://schemas.microsoft.com/office/drawing/2014/main" id="{B36424B0-3451-C0CB-B70E-97767FFCC6EF}"/>
              </a:ext>
            </a:extLst>
          </p:cNvPr>
          <p:cNvSpPr txBox="1">
            <a:spLocks/>
          </p:cNvSpPr>
          <p:nvPr userDrawn="1"/>
        </p:nvSpPr>
        <p:spPr>
          <a:xfrm>
            <a:off x="509696" y="10029534"/>
            <a:ext cx="3224104" cy="1661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200">
                <a:solidFill>
                  <a:schemeClr val="bg1"/>
                </a:solidFill>
                <a:latin typeface="Arial" panose="020B0604020202020204" pitchFamily="34" charset="0"/>
                <a:cs typeface="Arial" panose="020B0604020202020204" pitchFamily="34" charset="0"/>
              </a:rPr>
              <a:t>©  CYIENT </a:t>
            </a:r>
            <a:fld id="{1D737634-5D0D-EF4A-A087-64A8F61A5AC6}" type="datetimeyyyy">
              <a:rPr lang="en-IN" sz="12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200">
                <a:solidFill>
                  <a:schemeClr val="bg1"/>
                </a:solidFill>
                <a:latin typeface="Arial" panose="020B0604020202020204" pitchFamily="34" charset="0"/>
                <a:cs typeface="Arial" panose="020B0604020202020204" pitchFamily="34" charset="0"/>
              </a:rPr>
              <a:t>  |  Confidential</a:t>
            </a:r>
          </a:p>
        </p:txBody>
      </p:sp>
    </p:spTree>
    <p:extLst>
      <p:ext uri="{BB962C8B-B14F-4D97-AF65-F5344CB8AC3E}">
        <p14:creationId xmlns:p14="http://schemas.microsoft.com/office/powerpoint/2010/main" val="95794487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540545" y="2117002"/>
            <a:ext cx="17204529" cy="7631837"/>
          </a:xfrm>
        </p:spPr>
        <p:txBody>
          <a:bodyPr rtlCol="0">
            <a:noAutofit/>
          </a:bodyPr>
          <a:lstStyle>
            <a:lvl1pPr>
              <a:defRPr>
                <a:solidFill>
                  <a:schemeClr val="tx1">
                    <a:lumMod val="75000"/>
                  </a:schemeClr>
                </a:solidFill>
              </a:defRPr>
            </a:lvl1pPr>
          </a:lstStyle>
          <a:p>
            <a:pPr lvl="0"/>
            <a:r>
              <a:rPr lang="de-DE" noProof="0"/>
              <a:t>Bild durch Klicken auf Symbol hinzufügen</a:t>
            </a:r>
            <a:endParaRPr lang="en-GB" noProof="0"/>
          </a:p>
        </p:txBody>
      </p:sp>
      <p:sp>
        <p:nvSpPr>
          <p:cNvPr id="4" name="Title Placeholder 8">
            <a:extLst>
              <a:ext uri="{FF2B5EF4-FFF2-40B4-BE49-F238E27FC236}">
                <a16:creationId xmlns:a16="http://schemas.microsoft.com/office/drawing/2014/main" id="{B2362158-193C-4477-B335-EAF3B51CDB86}"/>
              </a:ext>
            </a:extLst>
          </p:cNvPr>
          <p:cNvSpPr>
            <a:spLocks noGrp="1"/>
          </p:cNvSpPr>
          <p:nvPr>
            <p:ph type="title" hasCustomPrompt="1"/>
          </p:nvPr>
        </p:nvSpPr>
        <p:spPr bwMode="auto">
          <a:xfrm>
            <a:off x="540544" y="523875"/>
            <a:ext cx="17204531" cy="1574007"/>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algn="l" defTabSz="914400" rtl="0" eaLnBrk="1" fontAlgn="base" latinLnBrk="0" hangingPunct="1">
              <a:lnSpc>
                <a:spcPct val="100000"/>
              </a:lnSpc>
              <a:spcBef>
                <a:spcPct val="0"/>
              </a:spcBef>
              <a:spcAft>
                <a:spcPct val="0"/>
              </a:spcAft>
              <a:buNone/>
              <a:defRPr lang="en-GB" sz="4000" b="1" kern="1200" dirty="0">
                <a:solidFill>
                  <a:schemeClr val="tx1">
                    <a:lumMod val="75000"/>
                  </a:schemeClr>
                </a:solidFill>
                <a:latin typeface="Arial" panose="020B0604020202020204" pitchFamily="34" charset="0"/>
                <a:ea typeface="+mj-ea"/>
                <a:cs typeface="Arial" panose="020B0604020202020204" pitchFamily="34" charset="0"/>
              </a:defRPr>
            </a:lvl1pPr>
          </a:lstStyle>
          <a:p>
            <a:pPr lvl="0"/>
            <a:r>
              <a:rPr lang="en-US"/>
              <a:t>CLICK TO EDIT MASTER TITLE STYLE</a:t>
            </a:r>
            <a:endParaRPr lang="en-GB"/>
          </a:p>
        </p:txBody>
      </p:sp>
    </p:spTree>
    <p:extLst>
      <p:ext uri="{BB962C8B-B14F-4D97-AF65-F5344CB8AC3E}">
        <p14:creationId xmlns:p14="http://schemas.microsoft.com/office/powerpoint/2010/main" val="821862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61D5EF-1754-4E75-B238-ADF25848A784}"/>
              </a:ext>
            </a:extLst>
          </p:cNvPr>
          <p:cNvSpPr/>
          <p:nvPr userDrawn="1"/>
        </p:nvSpPr>
        <p:spPr>
          <a:xfrm>
            <a:off x="0" y="0"/>
            <a:ext cx="18288000" cy="10287000"/>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693"/>
          </a:p>
        </p:txBody>
      </p:sp>
      <p:sp>
        <p:nvSpPr>
          <p:cNvPr id="3" name="TextBox 2">
            <a:extLst>
              <a:ext uri="{FF2B5EF4-FFF2-40B4-BE49-F238E27FC236}">
                <a16:creationId xmlns:a16="http://schemas.microsoft.com/office/drawing/2014/main" id="{977DB74A-F4D7-AFDA-7EFE-8E2D8677537F}"/>
              </a:ext>
            </a:extLst>
          </p:cNvPr>
          <p:cNvSpPr txBox="1"/>
          <p:nvPr userDrawn="1"/>
        </p:nvSpPr>
        <p:spPr>
          <a:xfrm flipH="1">
            <a:off x="16891000" y="9941112"/>
            <a:ext cx="842963" cy="184666"/>
          </a:xfrm>
          <a:prstGeom prst="rect">
            <a:avLst/>
          </a:prstGeom>
        </p:spPr>
        <p:txBody>
          <a:bodyPr wrap="square" lIns="0" tIns="0" rIns="0" bIns="0" rtlCol="0" anchor="t">
            <a:spAutoFit/>
          </a:bodyPr>
          <a:lstStyle/>
          <a:p>
            <a:pPr algn="r">
              <a:lnSpc>
                <a:spcPct val="100000"/>
              </a:lnSpc>
            </a:pPr>
            <a:fld id="{8B3DA8D3-2298-A143-9735-DE254C8141BB}" type="slidenum">
              <a:rPr lang="en-US" sz="1200" smtClean="0">
                <a:solidFill>
                  <a:schemeClr val="tx1">
                    <a:lumMod val="60000"/>
                    <a:lumOff val="40000"/>
                  </a:schemeClr>
                </a:solidFill>
                <a:latin typeface="Arial" panose="020B0604020202020204" pitchFamily="34" charset="0"/>
                <a:cs typeface="Arial" panose="020B0604020202020204" pitchFamily="34" charset="0"/>
              </a:rPr>
              <a:pPr algn="r">
                <a:lnSpc>
                  <a:spcPct val="100000"/>
                </a:lnSpc>
              </a:pPr>
              <a:t>‹#›</a:t>
            </a:fld>
            <a:endParaRPr lang="en-US" sz="1400">
              <a:solidFill>
                <a:schemeClr val="tx1">
                  <a:lumMod val="60000"/>
                  <a:lumOff val="40000"/>
                </a:schemeClr>
              </a:solidFill>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9FC7F75B-0CEE-0A7E-0669-E14A63754498}"/>
              </a:ext>
            </a:extLst>
          </p:cNvPr>
          <p:cNvSpPr txBox="1">
            <a:spLocks/>
          </p:cNvSpPr>
          <p:nvPr userDrawn="1"/>
        </p:nvSpPr>
        <p:spPr>
          <a:xfrm>
            <a:off x="509696" y="9950346"/>
            <a:ext cx="3224104" cy="1661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200">
                <a:solidFill>
                  <a:schemeClr val="tx1">
                    <a:lumMod val="60000"/>
                    <a:lumOff val="40000"/>
                  </a:schemeClr>
                </a:solidFill>
                <a:latin typeface="Arial" panose="020B0604020202020204" pitchFamily="34" charset="0"/>
                <a:cs typeface="Arial" panose="020B0604020202020204" pitchFamily="34" charset="0"/>
              </a:rPr>
              <a:t>©  CYIENT </a:t>
            </a:r>
            <a:fld id="{1D737634-5D0D-EF4A-A087-64A8F61A5AC6}" type="datetimeyyyy">
              <a:rPr lang="en-IN" sz="1200" b="0" kern="1200" smtClean="0">
                <a:solidFill>
                  <a:schemeClr val="tx1">
                    <a:lumMod val="60000"/>
                    <a:lumOff val="40000"/>
                  </a:schemeClr>
                </a:solidFill>
                <a:latin typeface="Arial" panose="020B0604020202020204" pitchFamily="34" charset="0"/>
                <a:ea typeface="+mn-ea"/>
                <a:cs typeface="Arial" panose="020B0604020202020204" pitchFamily="34" charset="0"/>
              </a:rPr>
              <a:pPr algn="l">
                <a:defRPr/>
              </a:pPr>
              <a:t>2025</a:t>
            </a:fld>
            <a:r>
              <a:rPr lang="en-GB" sz="1200">
                <a:solidFill>
                  <a:schemeClr val="tx1">
                    <a:lumMod val="60000"/>
                    <a:lumOff val="40000"/>
                  </a:schemeClr>
                </a:solidFill>
                <a:latin typeface="Arial" panose="020B0604020202020204" pitchFamily="34" charset="0"/>
                <a:cs typeface="Arial" panose="020B0604020202020204" pitchFamily="34" charset="0"/>
              </a:rPr>
              <a:t>  |  Confidential</a:t>
            </a:r>
          </a:p>
        </p:txBody>
      </p:sp>
    </p:spTree>
    <p:extLst>
      <p:ext uri="{BB962C8B-B14F-4D97-AF65-F5344CB8AC3E}">
        <p14:creationId xmlns:p14="http://schemas.microsoft.com/office/powerpoint/2010/main" val="2655527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0545" y="2116175"/>
            <a:ext cx="8400459" cy="7670765"/>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0" name="Title 2"/>
          <p:cNvSpPr>
            <a:spLocks noGrp="1"/>
          </p:cNvSpPr>
          <p:nvPr>
            <p:ph type="title" hasCustomPrompt="1"/>
          </p:nvPr>
        </p:nvSpPr>
        <p:spPr>
          <a:xfrm>
            <a:off x="540545" y="523876"/>
            <a:ext cx="17204531" cy="1114424"/>
          </a:xfrm>
        </p:spPr>
        <p:txBody>
          <a:bodyPr/>
          <a:lstStyle>
            <a:lvl1pPr marL="0" algn="l" defTabSz="914400" rtl="0" eaLnBrk="1" fontAlgn="base" latinLnBrk="0" hangingPunct="1">
              <a:lnSpc>
                <a:spcPct val="100000"/>
              </a:lnSpc>
              <a:spcBef>
                <a:spcPct val="0"/>
              </a:spcBef>
              <a:spcAft>
                <a:spcPct val="0"/>
              </a:spcAft>
              <a:buNone/>
              <a:defRPr lang="fr-FR" sz="4000" b="1" kern="1200" dirty="0">
                <a:solidFill>
                  <a:schemeClr val="tx1">
                    <a:lumMod val="75000"/>
                  </a:schemeClr>
                </a:solidFill>
                <a:latin typeface="Arial" panose="020B0604020202020204" pitchFamily="34" charset="0"/>
                <a:ea typeface="+mj-ea"/>
                <a:cs typeface="Arial" panose="020B0604020202020204" pitchFamily="34" charset="0"/>
              </a:defRPr>
            </a:lvl1pPr>
          </a:lstStyle>
          <a:p>
            <a:r>
              <a:rPr lang="en-US"/>
              <a:t>CLICK TO EDIT MASTER TITLE STYLE</a:t>
            </a:r>
            <a:endParaRPr lang="fr-FR"/>
          </a:p>
        </p:txBody>
      </p:sp>
      <p:sp>
        <p:nvSpPr>
          <p:cNvPr id="19" name="Content Placeholder 2"/>
          <p:cNvSpPr>
            <a:spLocks noGrp="1"/>
          </p:cNvSpPr>
          <p:nvPr>
            <p:ph sz="half" idx="16"/>
          </p:nvPr>
        </p:nvSpPr>
        <p:spPr>
          <a:xfrm>
            <a:off x="9349281" y="2116175"/>
            <a:ext cx="8395794" cy="7670765"/>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2097134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0545" y="2116175"/>
            <a:ext cx="8400459" cy="7670765"/>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0" name="Title 2"/>
          <p:cNvSpPr>
            <a:spLocks noGrp="1"/>
          </p:cNvSpPr>
          <p:nvPr>
            <p:ph type="title" hasCustomPrompt="1"/>
          </p:nvPr>
        </p:nvSpPr>
        <p:spPr>
          <a:xfrm>
            <a:off x="540545" y="523875"/>
            <a:ext cx="17204531" cy="1038225"/>
          </a:xfrm>
        </p:spPr>
        <p:txBody>
          <a:bodyPr/>
          <a:lstStyle/>
          <a:p>
            <a:r>
              <a:rPr lang="en-US"/>
              <a:t>CLICK TO EDIT MASTER TITLE STYLE</a:t>
            </a:r>
            <a:endParaRPr lang="fr-FR"/>
          </a:p>
        </p:txBody>
      </p:sp>
      <p:sp>
        <p:nvSpPr>
          <p:cNvPr id="19" name="Content Placeholder 2"/>
          <p:cNvSpPr>
            <a:spLocks noGrp="1"/>
          </p:cNvSpPr>
          <p:nvPr>
            <p:ph sz="half" idx="16"/>
          </p:nvPr>
        </p:nvSpPr>
        <p:spPr>
          <a:xfrm>
            <a:off x="9349281" y="2116175"/>
            <a:ext cx="8395794" cy="7670765"/>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967991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874" y="523875"/>
            <a:ext cx="17210089" cy="1143000"/>
          </a:xfrm>
        </p:spPr>
        <p:txBody>
          <a:bodyPr/>
          <a:lstStyle/>
          <a:p>
            <a:r>
              <a:rPr lang="en-US"/>
              <a:t>CLICK TO EDIT MASTER TITLE STYLE</a:t>
            </a:r>
          </a:p>
        </p:txBody>
      </p:sp>
      <p:sp>
        <p:nvSpPr>
          <p:cNvPr id="3" name="Content Placeholder 2"/>
          <p:cNvSpPr>
            <a:spLocks noGrp="1"/>
          </p:cNvSpPr>
          <p:nvPr>
            <p:ph idx="1"/>
          </p:nvPr>
        </p:nvSpPr>
        <p:spPr>
          <a:xfrm>
            <a:off x="523873" y="2095500"/>
            <a:ext cx="17210089" cy="76327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9" name="Round Same-side Corner of Rectangle 8">
            <a:extLst>
              <a:ext uri="{FF2B5EF4-FFF2-40B4-BE49-F238E27FC236}">
                <a16:creationId xmlns:a16="http://schemas.microsoft.com/office/drawing/2014/main" id="{80761781-5BD5-965F-9BDC-FAC6FC9F5145}"/>
              </a:ext>
            </a:extLst>
          </p:cNvPr>
          <p:cNvSpPr/>
          <p:nvPr userDrawn="1"/>
        </p:nvSpPr>
        <p:spPr>
          <a:xfrm rot="16200000">
            <a:off x="-526418" y="526415"/>
            <a:ext cx="10286997" cy="9234161"/>
          </a:xfrm>
          <a:prstGeom prst="round2SameRect">
            <a:avLst>
              <a:gd name="adj1" fmla="val 0"/>
              <a:gd name="adj2" fmla="val 5604"/>
            </a:avLst>
          </a:prstGeom>
          <a:blipFill dpi="0" rotWithShape="0">
            <a:blip r:embed="rId2" cstate="email">
              <a:extLst>
                <a:ext uri="{28A0092B-C50C-407E-A947-70E740481C1C}">
                  <a14:useLocalDpi xmlns:a14="http://schemas.microsoft.com/office/drawing/2010/main"/>
                </a:ext>
              </a:extLst>
            </a:blip>
            <a:srcRect/>
            <a:stretch>
              <a:fillRect b="1"/>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10076729" y="523875"/>
            <a:ext cx="7629525" cy="1143000"/>
          </a:xfrm>
        </p:spPr>
        <p:txBody>
          <a:bodyPr/>
          <a:lstStyle/>
          <a:p>
            <a:r>
              <a:rPr lang="en-US"/>
              <a:t>CLICK TO EDIT MASTER TITLE STYLE</a:t>
            </a:r>
          </a:p>
        </p:txBody>
      </p:sp>
      <p:pic>
        <p:nvPicPr>
          <p:cNvPr id="3" name="Picture 2">
            <a:extLst>
              <a:ext uri="{FF2B5EF4-FFF2-40B4-BE49-F238E27FC236}">
                <a16:creationId xmlns:a16="http://schemas.microsoft.com/office/drawing/2014/main" id="{D9209806-12BD-FE32-E8AC-3EF4A55E4B99}"/>
              </a:ext>
            </a:extLst>
          </p:cNvPr>
          <p:cNvPicPr preferRelativeResize="0">
            <a:picLocks/>
          </p:cNvPicPr>
          <p:nvPr userDrawn="1"/>
        </p:nvPicPr>
        <p:blipFill rotWithShape="1">
          <a:blip r:embed="rId3" cstate="email">
            <a:extLst>
              <a:ext uri="{28A0092B-C50C-407E-A947-70E740481C1C}">
                <a14:useLocalDpi xmlns:a14="http://schemas.microsoft.com/office/drawing/2010/main"/>
              </a:ext>
            </a:extLst>
          </a:blip>
          <a:srcRect/>
          <a:stretch/>
        </p:blipFill>
        <p:spPr>
          <a:xfrm rot="16200000">
            <a:off x="8964001" y="962998"/>
            <a:ext cx="360000" cy="18288000"/>
          </a:xfrm>
          <a:custGeom>
            <a:avLst/>
            <a:gdLst>
              <a:gd name="connsiteX0" fmla="*/ 539885 w 539885"/>
              <a:gd name="connsiteY0" fmla="*/ 269943 h 18288000"/>
              <a:gd name="connsiteX1" fmla="*/ 539885 w 539885"/>
              <a:gd name="connsiteY1" fmla="*/ 18018058 h 18288000"/>
              <a:gd name="connsiteX2" fmla="*/ 269942 w 539885"/>
              <a:gd name="connsiteY2" fmla="*/ 18288000 h 18288000"/>
              <a:gd name="connsiteX3" fmla="*/ 0 w 539885"/>
              <a:gd name="connsiteY3" fmla="*/ 18288000 h 18288000"/>
              <a:gd name="connsiteX4" fmla="*/ 0 w 539885"/>
              <a:gd name="connsiteY4" fmla="*/ 0 h 18288000"/>
              <a:gd name="connsiteX5" fmla="*/ 269942 w 539885"/>
              <a:gd name="connsiteY5" fmla="*/ 0 h 18288000"/>
              <a:gd name="connsiteX6" fmla="*/ 539885 w 539885"/>
              <a:gd name="connsiteY6" fmla="*/ 269943 h 18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885" h="18288000">
                <a:moveTo>
                  <a:pt x="539885" y="269943"/>
                </a:moveTo>
                <a:lnTo>
                  <a:pt x="539885" y="18018058"/>
                </a:lnTo>
                <a:cubicBezTo>
                  <a:pt x="539885" y="18167144"/>
                  <a:pt x="419027" y="18288000"/>
                  <a:pt x="269942" y="18288000"/>
                </a:cubicBezTo>
                <a:cubicBezTo>
                  <a:pt x="179961" y="18288000"/>
                  <a:pt x="89981" y="18288000"/>
                  <a:pt x="0" y="18288000"/>
                </a:cubicBezTo>
                <a:lnTo>
                  <a:pt x="0" y="0"/>
                </a:lnTo>
                <a:lnTo>
                  <a:pt x="269942" y="0"/>
                </a:lnTo>
                <a:cubicBezTo>
                  <a:pt x="419027" y="0"/>
                  <a:pt x="539885" y="120858"/>
                  <a:pt x="539885" y="269943"/>
                </a:cubicBezTo>
                <a:close/>
              </a:path>
            </a:pathLst>
          </a:custGeom>
        </p:spPr>
      </p:pic>
      <p:sp>
        <p:nvSpPr>
          <p:cNvPr id="4" name="Freeform 4">
            <a:extLst>
              <a:ext uri="{FF2B5EF4-FFF2-40B4-BE49-F238E27FC236}">
                <a16:creationId xmlns:a16="http://schemas.microsoft.com/office/drawing/2014/main" id="{1EFD7A5C-97E7-AE8D-2A99-4F8056198651}"/>
              </a:ext>
            </a:extLst>
          </p:cNvPr>
          <p:cNvSpPr/>
          <p:nvPr userDrawn="1"/>
        </p:nvSpPr>
        <p:spPr>
          <a:xfrm>
            <a:off x="-1" y="9926997"/>
            <a:ext cx="16009937" cy="360002"/>
          </a:xfrm>
          <a:prstGeom prst="round2SameRect">
            <a:avLst>
              <a:gd name="adj1" fmla="val 50000"/>
              <a:gd name="adj2" fmla="val 0"/>
            </a:avLst>
          </a:prstGeom>
          <a:gradFill>
            <a:gsLst>
              <a:gs pos="60000">
                <a:schemeClr val="tx1">
                  <a:lumMod val="50000"/>
                  <a:alpha val="0"/>
                </a:schemeClr>
              </a:gs>
              <a:gs pos="0">
                <a:schemeClr val="tx1">
                  <a:lumMod val="50000"/>
                  <a:alpha val="23291"/>
                </a:schemeClr>
              </a:gs>
            </a:gsLst>
            <a:lin ang="0" scaled="0"/>
          </a:gradFill>
        </p:spPr>
        <p:txBody>
          <a:bodyPr/>
          <a:lstStyle/>
          <a:p>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10F5931-7C1D-583D-69B7-649B32235451}"/>
              </a:ext>
            </a:extLst>
          </p:cNvPr>
          <p:cNvSpPr txBox="1"/>
          <p:nvPr userDrawn="1"/>
        </p:nvSpPr>
        <p:spPr>
          <a:xfrm flipH="1">
            <a:off x="16891000" y="10020300"/>
            <a:ext cx="842963" cy="184666"/>
          </a:xfrm>
          <a:prstGeom prst="rect">
            <a:avLst/>
          </a:prstGeom>
        </p:spPr>
        <p:txBody>
          <a:bodyPr wrap="square" lIns="0" tIns="0" rIns="0" bIns="0" rtlCol="0" anchor="t">
            <a:spAutoFit/>
          </a:bodyPr>
          <a:lstStyle/>
          <a:p>
            <a:pPr algn="r">
              <a:lnSpc>
                <a:spcPct val="100000"/>
              </a:lnSpc>
            </a:pPr>
            <a:fld id="{8B3DA8D3-2298-A143-9735-DE254C8141BB}" type="slidenum">
              <a:rPr lang="en-US" sz="1200" smtClean="0">
                <a:solidFill>
                  <a:schemeClr val="bg1"/>
                </a:solidFill>
                <a:latin typeface="Arial" panose="020B0604020202020204" pitchFamily="34" charset="0"/>
                <a:cs typeface="Arial" panose="020B0604020202020204" pitchFamily="34" charset="0"/>
              </a:rPr>
              <a:pPr algn="r">
                <a:lnSpc>
                  <a:spcPct val="100000"/>
                </a:lnSpc>
              </a:pPr>
              <a:t>‹#›</a:t>
            </a:fld>
            <a:endParaRPr lang="en-US" sz="1400">
              <a:solidFill>
                <a:schemeClr val="bg1"/>
              </a:solidFill>
              <a:latin typeface="Arial" panose="020B0604020202020204" pitchFamily="34" charset="0"/>
              <a:cs typeface="Arial" panose="020B0604020202020204" pitchFamily="34" charset="0"/>
            </a:endParaRPr>
          </a:p>
        </p:txBody>
      </p:sp>
      <p:sp>
        <p:nvSpPr>
          <p:cNvPr id="6" name="Footer Placeholder 4">
            <a:extLst>
              <a:ext uri="{FF2B5EF4-FFF2-40B4-BE49-F238E27FC236}">
                <a16:creationId xmlns:a16="http://schemas.microsoft.com/office/drawing/2014/main" id="{2B106844-627B-9F03-6E11-4B80DA39851F}"/>
              </a:ext>
            </a:extLst>
          </p:cNvPr>
          <p:cNvSpPr txBox="1">
            <a:spLocks/>
          </p:cNvSpPr>
          <p:nvPr userDrawn="1"/>
        </p:nvSpPr>
        <p:spPr>
          <a:xfrm>
            <a:off x="509696" y="10029534"/>
            <a:ext cx="3224104" cy="1661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200">
                <a:solidFill>
                  <a:schemeClr val="bg1"/>
                </a:solidFill>
                <a:latin typeface="Arial" panose="020B0604020202020204" pitchFamily="34" charset="0"/>
                <a:cs typeface="Arial" panose="020B0604020202020204" pitchFamily="34" charset="0"/>
              </a:rPr>
              <a:t>©  CYIENT </a:t>
            </a:r>
            <a:fld id="{1D737634-5D0D-EF4A-A087-64A8F61A5AC6}" type="datetimeyyyy">
              <a:rPr lang="en-IN" sz="12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200">
                <a:solidFill>
                  <a:schemeClr val="bg1"/>
                </a:solidFill>
                <a:latin typeface="Arial" panose="020B0604020202020204" pitchFamily="34" charset="0"/>
                <a:cs typeface="Arial" panose="020B0604020202020204" pitchFamily="34" charset="0"/>
              </a:rPr>
              <a:t>  |  Confidential</a:t>
            </a:r>
          </a:p>
        </p:txBody>
      </p:sp>
    </p:spTree>
    <p:extLst>
      <p:ext uri="{BB962C8B-B14F-4D97-AF65-F5344CB8AC3E}">
        <p14:creationId xmlns:p14="http://schemas.microsoft.com/office/powerpoint/2010/main" val="41504979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874" y="523875"/>
            <a:ext cx="17210089"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29971" y="2079895"/>
            <a:ext cx="8122056" cy="701406"/>
          </a:xfrm>
        </p:spPr>
        <p:txBody>
          <a:bodyPr anchor="t" anchorCtr="0">
            <a:normAutofit/>
          </a:bodyPr>
          <a:lstStyle>
            <a:lvl1pPr marL="0" indent="0">
              <a:buNone/>
              <a:defRPr sz="32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529971" y="3122928"/>
            <a:ext cx="8122056" cy="6640197"/>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9449920" y="2079895"/>
            <a:ext cx="8280400" cy="701406"/>
          </a:xfrm>
        </p:spPr>
        <p:txBody>
          <a:bodyPr anchor="t" anchorCtr="0">
            <a:normAutofit/>
          </a:bodyPr>
          <a:lstStyle>
            <a:lvl1pPr marL="0" indent="0">
              <a:buNone/>
              <a:defRPr sz="32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9449920" y="3122928"/>
            <a:ext cx="8280400" cy="6640197"/>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Saperator 1">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7B7C9-2E0F-416A-A4C5-C6A7C972FB3A}"/>
              </a:ext>
            </a:extLst>
          </p:cNvPr>
          <p:cNvSpPr>
            <a:spLocks noGrp="1"/>
          </p:cNvSpPr>
          <p:nvPr>
            <p:ph type="title" hasCustomPrompt="1"/>
          </p:nvPr>
        </p:nvSpPr>
        <p:spPr>
          <a:xfrm>
            <a:off x="523875" y="4131053"/>
            <a:ext cx="15486064" cy="2024894"/>
          </a:xfrm>
        </p:spPr>
        <p:txBody>
          <a:bodyPr anchor="ctr"/>
          <a:lstStyle>
            <a:lvl1pPr>
              <a:defRPr sz="5000">
                <a:solidFill>
                  <a:schemeClr val="bg1"/>
                </a:solidFill>
              </a:defRPr>
            </a:lvl1pPr>
          </a:lstStyle>
          <a:p>
            <a:r>
              <a:rPr lang="en-US"/>
              <a:t>CLICK TO EDIT SECTION SAPERATOR</a:t>
            </a:r>
          </a:p>
        </p:txBody>
      </p:sp>
    </p:spTree>
    <p:extLst>
      <p:ext uri="{BB962C8B-B14F-4D97-AF65-F5344CB8AC3E}">
        <p14:creationId xmlns:p14="http://schemas.microsoft.com/office/powerpoint/2010/main" val="2789742547"/>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Saperator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B74A5-3D29-4B77-8B51-E9BC0C57815C}"/>
              </a:ext>
            </a:extLst>
          </p:cNvPr>
          <p:cNvSpPr>
            <a:spLocks noGrp="1"/>
          </p:cNvSpPr>
          <p:nvPr>
            <p:ph type="title" hasCustomPrompt="1"/>
          </p:nvPr>
        </p:nvSpPr>
        <p:spPr>
          <a:xfrm>
            <a:off x="523875" y="4131053"/>
            <a:ext cx="15486064" cy="2024894"/>
          </a:xfrm>
        </p:spPr>
        <p:txBody>
          <a:bodyPr anchor="ctr"/>
          <a:lstStyle>
            <a:lvl1pPr>
              <a:defRPr sz="5000">
                <a:solidFill>
                  <a:schemeClr val="bg1"/>
                </a:solidFill>
              </a:defRPr>
            </a:lvl1pPr>
          </a:lstStyle>
          <a:p>
            <a:r>
              <a:rPr lang="en-US"/>
              <a:t>CLICK TO EDIT SECTION SAPERATOR</a:t>
            </a:r>
          </a:p>
        </p:txBody>
      </p:sp>
    </p:spTree>
    <p:extLst>
      <p:ext uri="{BB962C8B-B14F-4D97-AF65-F5344CB8AC3E}">
        <p14:creationId xmlns:p14="http://schemas.microsoft.com/office/powerpoint/2010/main" val="3457015682"/>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13" name="Picture 12" descr="A colorful background with triangles&#10;&#10;Description automatically generated">
            <a:extLst>
              <a:ext uri="{FF2B5EF4-FFF2-40B4-BE49-F238E27FC236}">
                <a16:creationId xmlns:a16="http://schemas.microsoft.com/office/drawing/2014/main" id="{96126A04-D9BE-42F9-BB3D-FD4CB1CFDD9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0800000" flipV="1">
            <a:off x="-1" y="0"/>
            <a:ext cx="18288000" cy="10287000"/>
          </a:xfrm>
          <a:prstGeom prst="rect">
            <a:avLst/>
          </a:prstGeom>
        </p:spPr>
      </p:pic>
      <p:sp>
        <p:nvSpPr>
          <p:cNvPr id="14" name="Rectangle 13">
            <a:extLst>
              <a:ext uri="{FF2B5EF4-FFF2-40B4-BE49-F238E27FC236}">
                <a16:creationId xmlns:a16="http://schemas.microsoft.com/office/drawing/2014/main" id="{D400F470-B4C2-4FC2-B399-868C7978B7D5}"/>
              </a:ext>
            </a:extLst>
          </p:cNvPr>
          <p:cNvSpPr/>
          <p:nvPr/>
        </p:nvSpPr>
        <p:spPr>
          <a:xfrm>
            <a:off x="0" y="0"/>
            <a:ext cx="18288000" cy="10287000"/>
          </a:xfrm>
          <a:prstGeom prst="rect">
            <a:avLst/>
          </a:prstGeom>
          <a:gradFill flip="none" rotWithShape="1">
            <a:gsLst>
              <a:gs pos="0">
                <a:srgbClr val="000000">
                  <a:alpha val="0"/>
                </a:srgbClr>
              </a:gs>
              <a:gs pos="100000">
                <a:srgbClr val="000000">
                  <a:alpha val="53652"/>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7">
            <a:extLst>
              <a:ext uri="{FF2B5EF4-FFF2-40B4-BE49-F238E27FC236}">
                <a16:creationId xmlns:a16="http://schemas.microsoft.com/office/drawing/2014/main" id="{1D243A28-1122-4976-863E-980279ABE0B2}"/>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72067" y="30217"/>
            <a:ext cx="3887696" cy="1491462"/>
          </a:xfrm>
          <a:prstGeom prst="rect">
            <a:avLst/>
          </a:prstGeom>
        </p:spPr>
      </p:pic>
      <p:sp>
        <p:nvSpPr>
          <p:cNvPr id="26" name="Oval 25">
            <a:extLst>
              <a:ext uri="{FF2B5EF4-FFF2-40B4-BE49-F238E27FC236}">
                <a16:creationId xmlns:a16="http://schemas.microsoft.com/office/drawing/2014/main" id="{DA9AEFC5-F6D8-4340-96FD-D2F57D0556CC}"/>
              </a:ext>
            </a:extLst>
          </p:cNvPr>
          <p:cNvSpPr/>
          <p:nvPr userDrawn="1"/>
        </p:nvSpPr>
        <p:spPr>
          <a:xfrm rot="2396476" flipH="1">
            <a:off x="10373736" y="3968057"/>
            <a:ext cx="2564866" cy="2564866"/>
          </a:xfrm>
          <a:prstGeom prst="ellipse">
            <a:avLst/>
          </a:prstGeom>
          <a:gradFill flip="none" rotWithShape="1">
            <a:gsLst>
              <a:gs pos="0">
                <a:schemeClr val="accent6">
                  <a:alpha val="51000"/>
                </a:schemeClr>
              </a:gs>
              <a:gs pos="100000">
                <a:schemeClr val="accent6">
                  <a:shade val="100000"/>
                  <a:satMod val="115000"/>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CCE597CB-76E9-4C93-AEBD-1B6FB07F07F7}"/>
              </a:ext>
            </a:extLst>
          </p:cNvPr>
          <p:cNvSpPr>
            <a:spLocks noGrp="1"/>
          </p:cNvSpPr>
          <p:nvPr userDrawn="1">
            <p:ph type="body" sz="quarter" idx="10" hasCustomPrompt="1"/>
          </p:nvPr>
        </p:nvSpPr>
        <p:spPr>
          <a:xfrm>
            <a:off x="523875" y="2689225"/>
            <a:ext cx="13134975" cy="5502275"/>
          </a:xfrm>
        </p:spPr>
        <p:txBody>
          <a:bodyPr anchor="ctr">
            <a:normAutofit/>
          </a:bodyPr>
          <a:lstStyle>
            <a:lvl1pPr marL="0" indent="0">
              <a:lnSpc>
                <a:spcPts val="6600"/>
              </a:lnSpc>
              <a:spcBef>
                <a:spcPts val="0"/>
              </a:spcBef>
              <a:buNone/>
              <a:defRPr sz="6600" b="1">
                <a:solidFill>
                  <a:schemeClr val="bg1"/>
                </a:solidFill>
                <a:effectLst>
                  <a:outerShdw blurRad="127000" dist="38100" dir="5400000" algn="t" rotWithShape="0">
                    <a:prstClr val="black">
                      <a:alpha val="40000"/>
                    </a:prstClr>
                  </a:outerShdw>
                </a:effectLst>
              </a:defRPr>
            </a:lvl1pPr>
            <a:lvl2pPr marL="457200" indent="0">
              <a:buNone/>
              <a:defRPr sz="3600" b="1">
                <a:solidFill>
                  <a:schemeClr val="bg1"/>
                </a:solidFill>
              </a:defRPr>
            </a:lvl2pPr>
            <a:lvl3pPr>
              <a:defRPr sz="3600" b="1">
                <a:solidFill>
                  <a:schemeClr val="bg1"/>
                </a:solidFill>
              </a:defRPr>
            </a:lvl3pPr>
            <a:lvl4pPr>
              <a:defRPr sz="3600" b="1">
                <a:solidFill>
                  <a:schemeClr val="bg1"/>
                </a:solidFill>
              </a:defRPr>
            </a:lvl4pPr>
            <a:lvl5pPr>
              <a:defRPr sz="3600" b="1">
                <a:solidFill>
                  <a:schemeClr val="bg1"/>
                </a:solidFill>
              </a:defRPr>
            </a:lvl5pPr>
          </a:lstStyle>
          <a:p>
            <a:pPr lvl="0"/>
            <a:r>
              <a:rPr lang="en-US"/>
              <a:t>EDIT MASTER TEXT STYLES EDIT MASTER TEXT STYLES</a:t>
            </a:r>
          </a:p>
        </p:txBody>
      </p:sp>
    </p:spTree>
    <p:extLst>
      <p:ext uri="{BB962C8B-B14F-4D97-AF65-F5344CB8AC3E}">
        <p14:creationId xmlns:p14="http://schemas.microsoft.com/office/powerpoint/2010/main" val="245825426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Saperator 3">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05C3-A16B-4274-9E29-00FCCA215DBD}"/>
              </a:ext>
            </a:extLst>
          </p:cNvPr>
          <p:cNvSpPr>
            <a:spLocks noGrp="1"/>
          </p:cNvSpPr>
          <p:nvPr>
            <p:ph type="title" hasCustomPrompt="1"/>
          </p:nvPr>
        </p:nvSpPr>
        <p:spPr>
          <a:xfrm>
            <a:off x="523875" y="4131053"/>
            <a:ext cx="15486064" cy="2024894"/>
          </a:xfrm>
        </p:spPr>
        <p:txBody>
          <a:bodyPr anchor="ctr"/>
          <a:lstStyle>
            <a:lvl1pPr>
              <a:defRPr sz="5000">
                <a:solidFill>
                  <a:schemeClr val="bg1"/>
                </a:solidFill>
              </a:defRPr>
            </a:lvl1pPr>
          </a:lstStyle>
          <a:p>
            <a:r>
              <a:rPr lang="en-US"/>
              <a:t>CLICK TO EDIT SECTION SAPERATOR</a:t>
            </a:r>
          </a:p>
        </p:txBody>
      </p:sp>
    </p:spTree>
    <p:extLst>
      <p:ext uri="{BB962C8B-B14F-4D97-AF65-F5344CB8AC3E}">
        <p14:creationId xmlns:p14="http://schemas.microsoft.com/office/powerpoint/2010/main" val="2595862886"/>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Saperator 4">
    <p:bg>
      <p:bgPr>
        <a:solidFill>
          <a:srgbClr val="FF8E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822E1-53BA-406E-83AE-A1D6FA673B21}"/>
              </a:ext>
            </a:extLst>
          </p:cNvPr>
          <p:cNvSpPr>
            <a:spLocks noGrp="1"/>
          </p:cNvSpPr>
          <p:nvPr>
            <p:ph type="title" hasCustomPrompt="1"/>
          </p:nvPr>
        </p:nvSpPr>
        <p:spPr>
          <a:xfrm>
            <a:off x="523875" y="4131053"/>
            <a:ext cx="15486064" cy="2024894"/>
          </a:xfrm>
        </p:spPr>
        <p:txBody>
          <a:bodyPr anchor="ctr"/>
          <a:lstStyle>
            <a:lvl1pPr>
              <a:defRPr sz="5000">
                <a:solidFill>
                  <a:schemeClr val="bg1"/>
                </a:solidFill>
              </a:defRPr>
            </a:lvl1pPr>
          </a:lstStyle>
          <a:p>
            <a:r>
              <a:rPr lang="en-US"/>
              <a:t>CLICK TO EDIT SECTION SAPERATOR</a:t>
            </a:r>
          </a:p>
        </p:txBody>
      </p:sp>
    </p:spTree>
    <p:extLst>
      <p:ext uri="{BB962C8B-B14F-4D97-AF65-F5344CB8AC3E}">
        <p14:creationId xmlns:p14="http://schemas.microsoft.com/office/powerpoint/2010/main" val="134396012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Saperator 5">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D1E95-DBE7-438A-953E-DCD8EB208AD7}"/>
              </a:ext>
            </a:extLst>
          </p:cNvPr>
          <p:cNvSpPr>
            <a:spLocks noGrp="1"/>
          </p:cNvSpPr>
          <p:nvPr>
            <p:ph type="title" hasCustomPrompt="1"/>
          </p:nvPr>
        </p:nvSpPr>
        <p:spPr>
          <a:xfrm>
            <a:off x="523875" y="4131053"/>
            <a:ext cx="15486064" cy="2024894"/>
          </a:xfrm>
        </p:spPr>
        <p:txBody>
          <a:bodyPr anchor="ctr"/>
          <a:lstStyle>
            <a:lvl1pPr>
              <a:defRPr sz="5000">
                <a:solidFill>
                  <a:schemeClr val="bg1"/>
                </a:solidFill>
              </a:defRPr>
            </a:lvl1pPr>
          </a:lstStyle>
          <a:p>
            <a:r>
              <a:rPr lang="en-US"/>
              <a:t>CLICK TO EDIT SECTION SAPERATOR</a:t>
            </a:r>
          </a:p>
        </p:txBody>
      </p:sp>
    </p:spTree>
    <p:extLst>
      <p:ext uri="{BB962C8B-B14F-4D97-AF65-F5344CB8AC3E}">
        <p14:creationId xmlns:p14="http://schemas.microsoft.com/office/powerpoint/2010/main" val="513716843"/>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Saperator 6">
    <p:bg>
      <p:bgPr>
        <a:solidFill>
          <a:srgbClr val="8BBF0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DD6F8-7A7C-40C2-B95D-B7568D0CF584}"/>
              </a:ext>
            </a:extLst>
          </p:cNvPr>
          <p:cNvSpPr>
            <a:spLocks noGrp="1"/>
          </p:cNvSpPr>
          <p:nvPr>
            <p:ph type="title" hasCustomPrompt="1"/>
          </p:nvPr>
        </p:nvSpPr>
        <p:spPr>
          <a:xfrm>
            <a:off x="523875" y="4131053"/>
            <a:ext cx="15486064" cy="2024894"/>
          </a:xfrm>
        </p:spPr>
        <p:txBody>
          <a:bodyPr anchor="ctr"/>
          <a:lstStyle>
            <a:lvl1pPr>
              <a:defRPr sz="5000">
                <a:solidFill>
                  <a:schemeClr val="bg1"/>
                </a:solidFill>
              </a:defRPr>
            </a:lvl1pPr>
          </a:lstStyle>
          <a:p>
            <a:r>
              <a:rPr lang="en-US"/>
              <a:t>CLICK TO EDIT SECTION SAPERATOR</a:t>
            </a:r>
          </a:p>
        </p:txBody>
      </p:sp>
    </p:spTree>
    <p:extLst>
      <p:ext uri="{BB962C8B-B14F-4D97-AF65-F5344CB8AC3E}">
        <p14:creationId xmlns:p14="http://schemas.microsoft.com/office/powerpoint/2010/main" val="378259627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Saperator 7">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1080-F549-49D7-85CF-0FD0888DC82C}"/>
              </a:ext>
            </a:extLst>
          </p:cNvPr>
          <p:cNvSpPr>
            <a:spLocks noGrp="1"/>
          </p:cNvSpPr>
          <p:nvPr>
            <p:ph type="title" hasCustomPrompt="1"/>
          </p:nvPr>
        </p:nvSpPr>
        <p:spPr>
          <a:xfrm>
            <a:off x="523875" y="4131053"/>
            <a:ext cx="15486064" cy="2024894"/>
          </a:xfrm>
        </p:spPr>
        <p:txBody>
          <a:bodyPr anchor="ctr"/>
          <a:lstStyle>
            <a:lvl1pPr>
              <a:defRPr sz="5000">
                <a:solidFill>
                  <a:schemeClr val="bg1"/>
                </a:solidFill>
              </a:defRPr>
            </a:lvl1pPr>
          </a:lstStyle>
          <a:p>
            <a:r>
              <a:rPr lang="en-US"/>
              <a:t>CLICK TO EDIT SECTION SAPERATOR</a:t>
            </a:r>
          </a:p>
        </p:txBody>
      </p:sp>
    </p:spTree>
    <p:extLst>
      <p:ext uri="{BB962C8B-B14F-4D97-AF65-F5344CB8AC3E}">
        <p14:creationId xmlns:p14="http://schemas.microsoft.com/office/powerpoint/2010/main" val="4251287537"/>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chemeClr val="tx1">
            <a:lumMod val="5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86020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lumMod val="50000"/>
          </a:schemeClr>
        </a:solidFill>
        <a:effectLst/>
      </p:bgPr>
    </p:bg>
    <p:spTree>
      <p:nvGrpSpPr>
        <p:cNvPr id="1" name=""/>
        <p:cNvGrpSpPr/>
        <p:nvPr/>
      </p:nvGrpSpPr>
      <p:grpSpPr>
        <a:xfrm>
          <a:off x="0" y="0"/>
          <a:ext cx="0" cy="0"/>
          <a:chOff x="0" y="0"/>
          <a:chExt cx="0" cy="0"/>
        </a:xfrm>
      </p:grpSpPr>
      <p:sp>
        <p:nvSpPr>
          <p:cNvPr id="2" name="TextBox 9">
            <a:extLst>
              <a:ext uri="{FF2B5EF4-FFF2-40B4-BE49-F238E27FC236}">
                <a16:creationId xmlns:a16="http://schemas.microsoft.com/office/drawing/2014/main" id="{EBEC8ADA-3A37-4961-85E8-00CD1B67E818}"/>
              </a:ext>
            </a:extLst>
          </p:cNvPr>
          <p:cNvSpPr txBox="1"/>
          <p:nvPr userDrawn="1"/>
        </p:nvSpPr>
        <p:spPr>
          <a:xfrm>
            <a:off x="549275" y="3527866"/>
            <a:ext cx="10070206" cy="3231269"/>
          </a:xfrm>
          <a:prstGeom prst="rect">
            <a:avLst/>
          </a:prstGeom>
        </p:spPr>
        <p:txBody>
          <a:bodyPr lIns="0" tIns="0" rIns="0" bIns="0" rtlCol="0" anchor="t">
            <a:spAutoFit/>
          </a:bodyPr>
          <a:lstStyle/>
          <a:p>
            <a:r>
              <a:rPr lang="en-US" sz="6999" b="1">
                <a:solidFill>
                  <a:srgbClr val="F7F7F7"/>
                </a:solidFill>
                <a:latin typeface="Arial" panose="020B0604020202020204" pitchFamily="34" charset="0"/>
                <a:cs typeface="Arial" panose="020B0604020202020204" pitchFamily="34" charset="0"/>
              </a:rPr>
              <a:t>DESIGNING TOMORROW TOGETHER </a:t>
            </a:r>
          </a:p>
        </p:txBody>
      </p:sp>
    </p:spTree>
    <p:extLst>
      <p:ext uri="{BB962C8B-B14F-4D97-AF65-F5344CB8AC3E}">
        <p14:creationId xmlns:p14="http://schemas.microsoft.com/office/powerpoint/2010/main" val="365646942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Thank you">
    <p:bg>
      <p:bgPr>
        <a:solidFill>
          <a:schemeClr val="tx1">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654CC3-A778-3CA9-ABFE-A9FEC238EC03}"/>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0" y="0"/>
            <a:ext cx="18288000" cy="10305852"/>
          </a:xfrm>
          <a:prstGeom prst="rect">
            <a:avLst/>
          </a:prstGeom>
        </p:spPr>
      </p:pic>
      <p:pic>
        <p:nvPicPr>
          <p:cNvPr id="10" name="Picture 9" descr="A colorful background with triangles&#10;&#10;Description automatically generated">
            <a:extLst>
              <a:ext uri="{FF2B5EF4-FFF2-40B4-BE49-F238E27FC236}">
                <a16:creationId xmlns:a16="http://schemas.microsoft.com/office/drawing/2014/main" id="{1B98AB66-FF84-0AFF-7C56-331BAA2CFAF3}"/>
              </a:ext>
            </a:extLst>
          </p:cNvPr>
          <p:cNvPicPr>
            <a:picLocks noChangeAspect="1"/>
          </p:cNvPicPr>
          <p:nvPr userDrawn="1"/>
        </p:nvPicPr>
        <p:blipFill rotWithShape="1">
          <a:blip r:embed="rId3" cstate="email">
            <a:alphaModFix amt="29000"/>
            <a:extLst>
              <a:ext uri="{28A0092B-C50C-407E-A947-70E740481C1C}">
                <a14:useLocalDpi xmlns:a14="http://schemas.microsoft.com/office/drawing/2010/main"/>
              </a:ext>
            </a:extLst>
          </a:blip>
          <a:srcRect/>
          <a:stretch/>
        </p:blipFill>
        <p:spPr>
          <a:xfrm rot="10800000" flipV="1">
            <a:off x="0" y="18851"/>
            <a:ext cx="18288000" cy="10287000"/>
          </a:xfrm>
          <a:prstGeom prst="rect">
            <a:avLst/>
          </a:prstGeom>
        </p:spPr>
      </p:pic>
      <p:sp>
        <p:nvSpPr>
          <p:cNvPr id="11" name="Rectangle 10">
            <a:extLst>
              <a:ext uri="{FF2B5EF4-FFF2-40B4-BE49-F238E27FC236}">
                <a16:creationId xmlns:a16="http://schemas.microsoft.com/office/drawing/2014/main" id="{5DC10CF9-7BE7-AA50-45BA-E599C82265CB}"/>
              </a:ext>
            </a:extLst>
          </p:cNvPr>
          <p:cNvSpPr/>
          <p:nvPr userDrawn="1"/>
        </p:nvSpPr>
        <p:spPr>
          <a:xfrm rot="16200000">
            <a:off x="3738559" y="-3719718"/>
            <a:ext cx="10287010" cy="17764127"/>
          </a:xfrm>
          <a:prstGeom prst="rect">
            <a:avLst/>
          </a:prstGeom>
          <a:gradFill>
            <a:gsLst>
              <a:gs pos="49000">
                <a:schemeClr val="bg2">
                  <a:lumMod val="10000"/>
                  <a:alpha val="0"/>
                </a:schemeClr>
              </a:gs>
              <a:gs pos="0">
                <a:schemeClr val="bg2">
                  <a:lumMod val="10000"/>
                  <a:alpha val="59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6EFA277-E8F5-F689-EBBB-3B2140F9E5BC}"/>
              </a:ext>
            </a:extLst>
          </p:cNvPr>
          <p:cNvPicPr preferRelativeResize="0">
            <a:picLocks/>
          </p:cNvPicPr>
          <p:nvPr userDrawn="1"/>
        </p:nvPicPr>
        <p:blipFill rotWithShape="1">
          <a:blip r:embed="rId4" cstate="email">
            <a:extLst>
              <a:ext uri="{28A0092B-C50C-407E-A947-70E740481C1C}">
                <a14:useLocalDpi xmlns:a14="http://schemas.microsoft.com/office/drawing/2010/main"/>
              </a:ext>
            </a:extLst>
          </a:blip>
          <a:srcRect/>
          <a:stretch/>
        </p:blipFill>
        <p:spPr>
          <a:xfrm rot="16200000">
            <a:off x="8964001" y="962998"/>
            <a:ext cx="360000" cy="18288000"/>
          </a:xfrm>
          <a:custGeom>
            <a:avLst/>
            <a:gdLst>
              <a:gd name="connsiteX0" fmla="*/ 539885 w 539885"/>
              <a:gd name="connsiteY0" fmla="*/ 269943 h 18288000"/>
              <a:gd name="connsiteX1" fmla="*/ 539885 w 539885"/>
              <a:gd name="connsiteY1" fmla="*/ 18018058 h 18288000"/>
              <a:gd name="connsiteX2" fmla="*/ 269942 w 539885"/>
              <a:gd name="connsiteY2" fmla="*/ 18288000 h 18288000"/>
              <a:gd name="connsiteX3" fmla="*/ 0 w 539885"/>
              <a:gd name="connsiteY3" fmla="*/ 18288000 h 18288000"/>
              <a:gd name="connsiteX4" fmla="*/ 0 w 539885"/>
              <a:gd name="connsiteY4" fmla="*/ 0 h 18288000"/>
              <a:gd name="connsiteX5" fmla="*/ 269942 w 539885"/>
              <a:gd name="connsiteY5" fmla="*/ 0 h 18288000"/>
              <a:gd name="connsiteX6" fmla="*/ 539885 w 539885"/>
              <a:gd name="connsiteY6" fmla="*/ 269943 h 18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885" h="18288000">
                <a:moveTo>
                  <a:pt x="539885" y="269943"/>
                </a:moveTo>
                <a:lnTo>
                  <a:pt x="539885" y="18018058"/>
                </a:lnTo>
                <a:cubicBezTo>
                  <a:pt x="539885" y="18167144"/>
                  <a:pt x="419027" y="18288000"/>
                  <a:pt x="269942" y="18288000"/>
                </a:cubicBezTo>
                <a:cubicBezTo>
                  <a:pt x="179961" y="18288000"/>
                  <a:pt x="89981" y="18288000"/>
                  <a:pt x="0" y="18288000"/>
                </a:cubicBezTo>
                <a:lnTo>
                  <a:pt x="0" y="0"/>
                </a:lnTo>
                <a:lnTo>
                  <a:pt x="269942" y="0"/>
                </a:lnTo>
                <a:cubicBezTo>
                  <a:pt x="419027" y="0"/>
                  <a:pt x="539885" y="120858"/>
                  <a:pt x="539885" y="269943"/>
                </a:cubicBezTo>
                <a:close/>
              </a:path>
            </a:pathLst>
          </a:custGeom>
        </p:spPr>
      </p:pic>
      <p:sp>
        <p:nvSpPr>
          <p:cNvPr id="14" name="Freeform 4">
            <a:extLst>
              <a:ext uri="{FF2B5EF4-FFF2-40B4-BE49-F238E27FC236}">
                <a16:creationId xmlns:a16="http://schemas.microsoft.com/office/drawing/2014/main" id="{19F13EE1-940B-2BDA-E32B-192C5F26AD46}"/>
              </a:ext>
            </a:extLst>
          </p:cNvPr>
          <p:cNvSpPr/>
          <p:nvPr userDrawn="1"/>
        </p:nvSpPr>
        <p:spPr>
          <a:xfrm>
            <a:off x="-1" y="9926997"/>
            <a:ext cx="16009937" cy="360002"/>
          </a:xfrm>
          <a:prstGeom prst="round2SameRect">
            <a:avLst>
              <a:gd name="adj1" fmla="val 50000"/>
              <a:gd name="adj2" fmla="val 0"/>
            </a:avLst>
          </a:prstGeom>
          <a:gradFill>
            <a:gsLst>
              <a:gs pos="60000">
                <a:schemeClr val="tx1">
                  <a:lumMod val="50000"/>
                  <a:alpha val="0"/>
                </a:schemeClr>
              </a:gs>
              <a:gs pos="0">
                <a:schemeClr val="tx1">
                  <a:lumMod val="50000"/>
                  <a:alpha val="23291"/>
                </a:schemeClr>
              </a:gs>
            </a:gsLst>
            <a:lin ang="0" scaled="0"/>
          </a:gradFill>
        </p:spPr>
        <p:txBody>
          <a:bodyPr/>
          <a:lstStyle/>
          <a:p>
            <a:endParaRPr lang="en-US">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188A69E-AD57-7ED5-7B59-10894E619B70}"/>
              </a:ext>
            </a:extLst>
          </p:cNvPr>
          <p:cNvSpPr txBox="1"/>
          <p:nvPr userDrawn="1"/>
        </p:nvSpPr>
        <p:spPr>
          <a:xfrm flipH="1">
            <a:off x="16891000" y="10020300"/>
            <a:ext cx="842963" cy="184666"/>
          </a:xfrm>
          <a:prstGeom prst="rect">
            <a:avLst/>
          </a:prstGeom>
        </p:spPr>
        <p:txBody>
          <a:bodyPr wrap="square" lIns="0" tIns="0" rIns="0" bIns="0" rtlCol="0" anchor="t">
            <a:spAutoFit/>
          </a:bodyPr>
          <a:lstStyle/>
          <a:p>
            <a:pPr algn="r">
              <a:lnSpc>
                <a:spcPct val="100000"/>
              </a:lnSpc>
            </a:pPr>
            <a:fld id="{8B3DA8D3-2298-A143-9735-DE254C8141BB}" type="slidenum">
              <a:rPr lang="en-US" sz="1200" smtClean="0">
                <a:solidFill>
                  <a:schemeClr val="bg1"/>
                </a:solidFill>
                <a:latin typeface="Arial" panose="020B0604020202020204" pitchFamily="34" charset="0"/>
                <a:cs typeface="Arial" panose="020B0604020202020204" pitchFamily="34" charset="0"/>
              </a:rPr>
              <a:pPr algn="r">
                <a:lnSpc>
                  <a:spcPct val="100000"/>
                </a:lnSpc>
              </a:pPr>
              <a:t>‹#›</a:t>
            </a:fld>
            <a:endParaRPr lang="en-US" sz="1400">
              <a:solidFill>
                <a:schemeClr val="bg1"/>
              </a:solidFill>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C042DF49-444F-7FB2-6160-FACABE3564FE}"/>
              </a:ext>
            </a:extLst>
          </p:cNvPr>
          <p:cNvSpPr/>
          <p:nvPr userDrawn="1"/>
        </p:nvSpPr>
        <p:spPr>
          <a:xfrm>
            <a:off x="14097000" y="9802322"/>
            <a:ext cx="249347" cy="249347"/>
          </a:xfrm>
          <a:prstGeom prst="ellipse">
            <a:avLst/>
          </a:prstGeom>
          <a:solidFill>
            <a:schemeClr val="bg1">
              <a:alpha val="5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Footer Placeholder 4">
            <a:extLst>
              <a:ext uri="{FF2B5EF4-FFF2-40B4-BE49-F238E27FC236}">
                <a16:creationId xmlns:a16="http://schemas.microsoft.com/office/drawing/2014/main" id="{8A51DEB5-8BCD-DE45-0D32-84449D4D4C4E}"/>
              </a:ext>
            </a:extLst>
          </p:cNvPr>
          <p:cNvSpPr txBox="1">
            <a:spLocks/>
          </p:cNvSpPr>
          <p:nvPr userDrawn="1"/>
        </p:nvSpPr>
        <p:spPr>
          <a:xfrm>
            <a:off x="509696" y="10029534"/>
            <a:ext cx="3224104" cy="1661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200">
                <a:solidFill>
                  <a:schemeClr val="bg1"/>
                </a:solidFill>
                <a:latin typeface="Arial" panose="020B0604020202020204" pitchFamily="34" charset="0"/>
                <a:cs typeface="Arial" panose="020B0604020202020204" pitchFamily="34" charset="0"/>
              </a:rPr>
              <a:t>©  CYIENT </a:t>
            </a:r>
            <a:fld id="{1D737634-5D0D-EF4A-A087-64A8F61A5AC6}" type="datetimeyyyy">
              <a:rPr lang="en-IN" sz="12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200">
                <a:solidFill>
                  <a:schemeClr val="bg1"/>
                </a:solidFill>
                <a:latin typeface="Arial" panose="020B0604020202020204" pitchFamily="34" charset="0"/>
                <a:cs typeface="Arial" panose="020B0604020202020204" pitchFamily="34" charset="0"/>
              </a:rPr>
              <a:t>  |  Confidential</a:t>
            </a:r>
          </a:p>
        </p:txBody>
      </p:sp>
      <p:sp>
        <p:nvSpPr>
          <p:cNvPr id="5" name="TextBox 9">
            <a:extLst>
              <a:ext uri="{FF2B5EF4-FFF2-40B4-BE49-F238E27FC236}">
                <a16:creationId xmlns:a16="http://schemas.microsoft.com/office/drawing/2014/main" id="{C4FDE159-67E7-6B94-C77F-C6516055AA98}"/>
              </a:ext>
            </a:extLst>
          </p:cNvPr>
          <p:cNvSpPr txBox="1"/>
          <p:nvPr userDrawn="1"/>
        </p:nvSpPr>
        <p:spPr>
          <a:xfrm>
            <a:off x="4108897" y="4424364"/>
            <a:ext cx="10070206" cy="2215991"/>
          </a:xfrm>
          <a:prstGeom prst="rect">
            <a:avLst/>
          </a:prstGeom>
        </p:spPr>
        <p:txBody>
          <a:bodyPr lIns="0" tIns="0" rIns="0" bIns="0" rtlCol="0" anchor="t">
            <a:spAutoFit/>
          </a:bodyPr>
          <a:lstStyle/>
          <a:p>
            <a:pPr algn="ctr"/>
            <a:r>
              <a:rPr lang="en-US" sz="7200" b="1" dirty="0">
                <a:solidFill>
                  <a:srgbClr val="F7F7F7"/>
                </a:solidFill>
                <a:effectLst>
                  <a:outerShdw blurRad="351020" sx="102000" sy="102000" algn="ctr" rotWithShape="0">
                    <a:prstClr val="black">
                      <a:alpha val="40000"/>
                    </a:prstClr>
                  </a:outerShdw>
                </a:effectLst>
                <a:latin typeface="Arial" panose="020B0604020202020204" pitchFamily="34" charset="0"/>
                <a:cs typeface="Arial" panose="020B0604020202020204" pitchFamily="34" charset="0"/>
              </a:rPr>
              <a:t>#ProudToBeACYIENTist</a:t>
            </a:r>
            <a:endParaRPr lang="en-US" sz="19900" b="1" dirty="0">
              <a:solidFill>
                <a:srgbClr val="F7F7F7"/>
              </a:solidFill>
              <a:effectLst>
                <a:outerShdw blurRad="351020" sx="102000" sy="102000" algn="ctr" rotWithShape="0">
                  <a:prstClr val="black">
                    <a:alpha val="40000"/>
                  </a:prst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9293051"/>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Thank you">
    <p:bg>
      <p:bgPr>
        <a:solidFill>
          <a:schemeClr val="tx1">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654CC3-A778-3CA9-ABFE-A9FEC238EC03}"/>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0" y="0"/>
            <a:ext cx="18288000" cy="10305852"/>
          </a:xfrm>
          <a:prstGeom prst="rect">
            <a:avLst/>
          </a:prstGeom>
        </p:spPr>
      </p:pic>
      <p:pic>
        <p:nvPicPr>
          <p:cNvPr id="10" name="Picture 9" descr="A colorful background with triangles&#10;&#10;Description automatically generated">
            <a:extLst>
              <a:ext uri="{FF2B5EF4-FFF2-40B4-BE49-F238E27FC236}">
                <a16:creationId xmlns:a16="http://schemas.microsoft.com/office/drawing/2014/main" id="{1B98AB66-FF84-0AFF-7C56-331BAA2CFAF3}"/>
              </a:ext>
            </a:extLst>
          </p:cNvPr>
          <p:cNvPicPr>
            <a:picLocks noChangeAspect="1"/>
          </p:cNvPicPr>
          <p:nvPr userDrawn="1"/>
        </p:nvPicPr>
        <p:blipFill rotWithShape="1">
          <a:blip r:embed="rId3" cstate="email">
            <a:alphaModFix amt="29000"/>
            <a:extLst>
              <a:ext uri="{28A0092B-C50C-407E-A947-70E740481C1C}">
                <a14:useLocalDpi xmlns:a14="http://schemas.microsoft.com/office/drawing/2010/main"/>
              </a:ext>
            </a:extLst>
          </a:blip>
          <a:srcRect/>
          <a:stretch/>
        </p:blipFill>
        <p:spPr>
          <a:xfrm rot="10800000" flipV="1">
            <a:off x="0" y="54020"/>
            <a:ext cx="18288000" cy="10287000"/>
          </a:xfrm>
          <a:prstGeom prst="rect">
            <a:avLst/>
          </a:prstGeom>
        </p:spPr>
      </p:pic>
      <p:sp>
        <p:nvSpPr>
          <p:cNvPr id="11" name="Rectangle 10">
            <a:extLst>
              <a:ext uri="{FF2B5EF4-FFF2-40B4-BE49-F238E27FC236}">
                <a16:creationId xmlns:a16="http://schemas.microsoft.com/office/drawing/2014/main" id="{5DC10CF9-7BE7-AA50-45BA-E599C82265CB}"/>
              </a:ext>
            </a:extLst>
          </p:cNvPr>
          <p:cNvSpPr/>
          <p:nvPr userDrawn="1"/>
        </p:nvSpPr>
        <p:spPr>
          <a:xfrm rot="16200000">
            <a:off x="3738559" y="-3719718"/>
            <a:ext cx="10287010" cy="17764127"/>
          </a:xfrm>
          <a:prstGeom prst="rect">
            <a:avLst/>
          </a:prstGeom>
          <a:gradFill>
            <a:gsLst>
              <a:gs pos="49000">
                <a:schemeClr val="bg2">
                  <a:lumMod val="10000"/>
                  <a:alpha val="0"/>
                </a:schemeClr>
              </a:gs>
              <a:gs pos="0">
                <a:schemeClr val="bg2">
                  <a:lumMod val="10000"/>
                  <a:alpha val="5900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6EFA277-E8F5-F689-EBBB-3B2140F9E5BC}"/>
              </a:ext>
            </a:extLst>
          </p:cNvPr>
          <p:cNvPicPr preferRelativeResize="0">
            <a:picLocks/>
          </p:cNvPicPr>
          <p:nvPr userDrawn="1"/>
        </p:nvPicPr>
        <p:blipFill rotWithShape="1">
          <a:blip r:embed="rId4" cstate="email">
            <a:extLst>
              <a:ext uri="{28A0092B-C50C-407E-A947-70E740481C1C}">
                <a14:useLocalDpi xmlns:a14="http://schemas.microsoft.com/office/drawing/2010/main"/>
              </a:ext>
            </a:extLst>
          </a:blip>
          <a:srcRect/>
          <a:stretch/>
        </p:blipFill>
        <p:spPr>
          <a:xfrm rot="16200000">
            <a:off x="8964001" y="962998"/>
            <a:ext cx="360000" cy="18288000"/>
          </a:xfrm>
          <a:custGeom>
            <a:avLst/>
            <a:gdLst>
              <a:gd name="connsiteX0" fmla="*/ 539885 w 539885"/>
              <a:gd name="connsiteY0" fmla="*/ 269943 h 18288000"/>
              <a:gd name="connsiteX1" fmla="*/ 539885 w 539885"/>
              <a:gd name="connsiteY1" fmla="*/ 18018058 h 18288000"/>
              <a:gd name="connsiteX2" fmla="*/ 269942 w 539885"/>
              <a:gd name="connsiteY2" fmla="*/ 18288000 h 18288000"/>
              <a:gd name="connsiteX3" fmla="*/ 0 w 539885"/>
              <a:gd name="connsiteY3" fmla="*/ 18288000 h 18288000"/>
              <a:gd name="connsiteX4" fmla="*/ 0 w 539885"/>
              <a:gd name="connsiteY4" fmla="*/ 0 h 18288000"/>
              <a:gd name="connsiteX5" fmla="*/ 269942 w 539885"/>
              <a:gd name="connsiteY5" fmla="*/ 0 h 18288000"/>
              <a:gd name="connsiteX6" fmla="*/ 539885 w 539885"/>
              <a:gd name="connsiteY6" fmla="*/ 269943 h 18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885" h="18288000">
                <a:moveTo>
                  <a:pt x="539885" y="269943"/>
                </a:moveTo>
                <a:lnTo>
                  <a:pt x="539885" y="18018058"/>
                </a:lnTo>
                <a:cubicBezTo>
                  <a:pt x="539885" y="18167144"/>
                  <a:pt x="419027" y="18288000"/>
                  <a:pt x="269942" y="18288000"/>
                </a:cubicBezTo>
                <a:cubicBezTo>
                  <a:pt x="179961" y="18288000"/>
                  <a:pt x="89981" y="18288000"/>
                  <a:pt x="0" y="18288000"/>
                </a:cubicBezTo>
                <a:lnTo>
                  <a:pt x="0" y="0"/>
                </a:lnTo>
                <a:lnTo>
                  <a:pt x="269942" y="0"/>
                </a:lnTo>
                <a:cubicBezTo>
                  <a:pt x="419027" y="0"/>
                  <a:pt x="539885" y="120858"/>
                  <a:pt x="539885" y="269943"/>
                </a:cubicBezTo>
                <a:close/>
              </a:path>
            </a:pathLst>
          </a:custGeom>
        </p:spPr>
      </p:pic>
      <p:sp>
        <p:nvSpPr>
          <p:cNvPr id="14" name="Freeform 4">
            <a:extLst>
              <a:ext uri="{FF2B5EF4-FFF2-40B4-BE49-F238E27FC236}">
                <a16:creationId xmlns:a16="http://schemas.microsoft.com/office/drawing/2014/main" id="{19F13EE1-940B-2BDA-E32B-192C5F26AD46}"/>
              </a:ext>
            </a:extLst>
          </p:cNvPr>
          <p:cNvSpPr/>
          <p:nvPr userDrawn="1"/>
        </p:nvSpPr>
        <p:spPr>
          <a:xfrm>
            <a:off x="-1" y="9926997"/>
            <a:ext cx="16009937" cy="360002"/>
          </a:xfrm>
          <a:prstGeom prst="round2SameRect">
            <a:avLst>
              <a:gd name="adj1" fmla="val 50000"/>
              <a:gd name="adj2" fmla="val 0"/>
            </a:avLst>
          </a:prstGeom>
          <a:gradFill>
            <a:gsLst>
              <a:gs pos="60000">
                <a:schemeClr val="tx1">
                  <a:lumMod val="50000"/>
                  <a:alpha val="0"/>
                </a:schemeClr>
              </a:gs>
              <a:gs pos="0">
                <a:schemeClr val="tx1">
                  <a:lumMod val="50000"/>
                  <a:alpha val="23291"/>
                </a:schemeClr>
              </a:gs>
            </a:gsLst>
            <a:lin ang="0" scaled="0"/>
          </a:gradFill>
        </p:spPr>
        <p:txBody>
          <a:bodyPr/>
          <a:lstStyle/>
          <a:p>
            <a:endParaRPr lang="en-US">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188A69E-AD57-7ED5-7B59-10894E619B70}"/>
              </a:ext>
            </a:extLst>
          </p:cNvPr>
          <p:cNvSpPr txBox="1"/>
          <p:nvPr userDrawn="1"/>
        </p:nvSpPr>
        <p:spPr>
          <a:xfrm flipH="1">
            <a:off x="16891000" y="10020300"/>
            <a:ext cx="842963" cy="184666"/>
          </a:xfrm>
          <a:prstGeom prst="rect">
            <a:avLst/>
          </a:prstGeom>
        </p:spPr>
        <p:txBody>
          <a:bodyPr wrap="square" lIns="0" tIns="0" rIns="0" bIns="0" rtlCol="0" anchor="t">
            <a:spAutoFit/>
          </a:bodyPr>
          <a:lstStyle/>
          <a:p>
            <a:pPr algn="r">
              <a:lnSpc>
                <a:spcPct val="100000"/>
              </a:lnSpc>
            </a:pPr>
            <a:fld id="{8B3DA8D3-2298-A143-9735-DE254C8141BB}" type="slidenum">
              <a:rPr lang="en-US" sz="1200" smtClean="0">
                <a:solidFill>
                  <a:schemeClr val="bg1"/>
                </a:solidFill>
                <a:latin typeface="Arial" panose="020B0604020202020204" pitchFamily="34" charset="0"/>
                <a:cs typeface="Arial" panose="020B0604020202020204" pitchFamily="34" charset="0"/>
              </a:rPr>
              <a:pPr algn="r">
                <a:lnSpc>
                  <a:spcPct val="100000"/>
                </a:lnSpc>
              </a:pPr>
              <a:t>‹#›</a:t>
            </a:fld>
            <a:endParaRPr lang="en-US" sz="1400">
              <a:solidFill>
                <a:schemeClr val="bg1"/>
              </a:solidFill>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C042DF49-444F-7FB2-6160-FACABE3564FE}"/>
              </a:ext>
            </a:extLst>
          </p:cNvPr>
          <p:cNvSpPr/>
          <p:nvPr userDrawn="1"/>
        </p:nvSpPr>
        <p:spPr>
          <a:xfrm>
            <a:off x="14097000" y="9802322"/>
            <a:ext cx="249347" cy="249347"/>
          </a:xfrm>
          <a:prstGeom prst="ellipse">
            <a:avLst/>
          </a:prstGeom>
          <a:solidFill>
            <a:schemeClr val="bg1">
              <a:alpha val="5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Footer Placeholder 4">
            <a:extLst>
              <a:ext uri="{FF2B5EF4-FFF2-40B4-BE49-F238E27FC236}">
                <a16:creationId xmlns:a16="http://schemas.microsoft.com/office/drawing/2014/main" id="{8A51DEB5-8BCD-DE45-0D32-84449D4D4C4E}"/>
              </a:ext>
            </a:extLst>
          </p:cNvPr>
          <p:cNvSpPr txBox="1">
            <a:spLocks/>
          </p:cNvSpPr>
          <p:nvPr userDrawn="1"/>
        </p:nvSpPr>
        <p:spPr>
          <a:xfrm>
            <a:off x="509696" y="10029534"/>
            <a:ext cx="3224104" cy="1661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200">
                <a:solidFill>
                  <a:schemeClr val="bg1"/>
                </a:solidFill>
                <a:latin typeface="Arial" panose="020B0604020202020204" pitchFamily="34" charset="0"/>
                <a:cs typeface="Arial" panose="020B0604020202020204" pitchFamily="34" charset="0"/>
              </a:rPr>
              <a:t>©  CYIENT </a:t>
            </a:r>
            <a:fld id="{1D737634-5D0D-EF4A-A087-64A8F61A5AC6}" type="datetimeyyyy">
              <a:rPr lang="en-IN" sz="12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200">
                <a:solidFill>
                  <a:schemeClr val="bg1"/>
                </a:solidFill>
                <a:latin typeface="Arial" panose="020B0604020202020204" pitchFamily="34" charset="0"/>
                <a:cs typeface="Arial" panose="020B0604020202020204" pitchFamily="34" charset="0"/>
              </a:rPr>
              <a:t>  |  Confidential</a:t>
            </a:r>
          </a:p>
        </p:txBody>
      </p:sp>
      <p:sp>
        <p:nvSpPr>
          <p:cNvPr id="5" name="TextBox 9">
            <a:extLst>
              <a:ext uri="{FF2B5EF4-FFF2-40B4-BE49-F238E27FC236}">
                <a16:creationId xmlns:a16="http://schemas.microsoft.com/office/drawing/2014/main" id="{C4FDE159-67E7-6B94-C77F-C6516055AA98}"/>
              </a:ext>
            </a:extLst>
          </p:cNvPr>
          <p:cNvSpPr txBox="1"/>
          <p:nvPr userDrawn="1"/>
        </p:nvSpPr>
        <p:spPr>
          <a:xfrm>
            <a:off x="224007" y="4555332"/>
            <a:ext cx="17839986" cy="1176336"/>
          </a:xfrm>
          <a:prstGeom prst="rect">
            <a:avLst/>
          </a:prstGeom>
        </p:spPr>
        <p:txBody>
          <a:bodyPr lIns="0" tIns="0" rIns="0" bIns="0" rtlCol="0" anchor="t">
            <a:noAutofit/>
          </a:bodyPr>
          <a:lstStyle/>
          <a:p>
            <a:pPr algn="ctr"/>
            <a:r>
              <a:rPr lang="en-US" sz="7200" b="1">
                <a:solidFill>
                  <a:srgbClr val="F7F7F7"/>
                </a:solidFill>
                <a:effectLst>
                  <a:outerShdw blurRad="351020" sx="102000" sy="102000" algn="ctr" rotWithShape="0">
                    <a:prstClr val="black">
                      <a:alpha val="40000"/>
                    </a:prstClr>
                  </a:outerShdw>
                </a:effectLst>
                <a:latin typeface="Arial" panose="020B0604020202020204" pitchFamily="34" charset="0"/>
                <a:cs typeface="Arial" panose="020B0604020202020204" pitchFamily="34" charset="0"/>
              </a:rPr>
              <a:t>DESIGNING TOMORROW TOGETHER </a:t>
            </a:r>
          </a:p>
        </p:txBody>
      </p:sp>
    </p:spTree>
    <p:extLst>
      <p:ext uri="{BB962C8B-B14F-4D97-AF65-F5344CB8AC3E}">
        <p14:creationId xmlns:p14="http://schemas.microsoft.com/office/powerpoint/2010/main" val="3770827894"/>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Inner Slide 3.2">
    <p:spTree>
      <p:nvGrpSpPr>
        <p:cNvPr id="1" name=""/>
        <p:cNvGrpSpPr/>
        <p:nvPr/>
      </p:nvGrpSpPr>
      <p:grpSpPr>
        <a:xfrm>
          <a:off x="0" y="0"/>
          <a:ext cx="0" cy="0"/>
          <a:chOff x="0" y="0"/>
          <a:chExt cx="0" cy="0"/>
        </a:xfrm>
      </p:grpSpPr>
      <p:sp>
        <p:nvSpPr>
          <p:cNvPr id="2" name="Round Same-side Corner of Rectangle 1">
            <a:extLst>
              <a:ext uri="{FF2B5EF4-FFF2-40B4-BE49-F238E27FC236}">
                <a16:creationId xmlns:a16="http://schemas.microsoft.com/office/drawing/2014/main" id="{6138F68E-4571-5DAB-A8A6-B0444586688D}"/>
              </a:ext>
            </a:extLst>
          </p:cNvPr>
          <p:cNvSpPr/>
          <p:nvPr userDrawn="1"/>
        </p:nvSpPr>
        <p:spPr>
          <a:xfrm>
            <a:off x="0" y="-2"/>
            <a:ext cx="18288000" cy="4384966"/>
          </a:xfrm>
          <a:prstGeom prst="round2SameRect">
            <a:avLst>
              <a:gd name="adj1" fmla="val 0"/>
              <a:gd name="adj2" fmla="val 962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5021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8" name="Picture 17" descr="A white curved structure with many curved lines&#10;&#10;Description automatically generated with medium confidence">
            <a:extLst>
              <a:ext uri="{FF2B5EF4-FFF2-40B4-BE49-F238E27FC236}">
                <a16:creationId xmlns:a16="http://schemas.microsoft.com/office/drawing/2014/main" id="{AE575835-CF18-4CB4-974E-5AE5E3E10EE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
            <a:ext cx="18288001" cy="10287001"/>
          </a:xfrm>
          <a:prstGeom prst="rect">
            <a:avLst/>
          </a:prstGeom>
        </p:spPr>
      </p:pic>
      <p:sp>
        <p:nvSpPr>
          <p:cNvPr id="19" name="Rectangle 18">
            <a:extLst>
              <a:ext uri="{FF2B5EF4-FFF2-40B4-BE49-F238E27FC236}">
                <a16:creationId xmlns:a16="http://schemas.microsoft.com/office/drawing/2014/main" id="{ABFB7461-2A0D-4BA9-9490-EF0EB8A66DFC}"/>
              </a:ext>
            </a:extLst>
          </p:cNvPr>
          <p:cNvSpPr/>
          <p:nvPr userDrawn="1"/>
        </p:nvSpPr>
        <p:spPr>
          <a:xfrm flipV="1">
            <a:off x="0" y="0"/>
            <a:ext cx="18287999" cy="10286998"/>
          </a:xfrm>
          <a:prstGeom prst="rect">
            <a:avLst/>
          </a:prstGeom>
          <a:gradFill>
            <a:gsLst>
              <a:gs pos="63000">
                <a:schemeClr val="bg2">
                  <a:lumMod val="10000"/>
                  <a:alpha val="0"/>
                </a:schemeClr>
              </a:gs>
              <a:gs pos="0">
                <a:schemeClr val="bg2">
                  <a:lumMod val="10000"/>
                </a:schemeClr>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7A36BF1-0516-473F-A7F2-A5EAF61C3E07}"/>
              </a:ext>
            </a:extLst>
          </p:cNvPr>
          <p:cNvSpPr/>
          <p:nvPr userDrawn="1"/>
        </p:nvSpPr>
        <p:spPr>
          <a:xfrm>
            <a:off x="1" y="0"/>
            <a:ext cx="18287999" cy="10287000"/>
          </a:xfrm>
          <a:prstGeom prst="rect">
            <a:avLst/>
          </a:prstGeom>
          <a:gradFill>
            <a:gsLst>
              <a:gs pos="100000">
                <a:schemeClr val="bg2">
                  <a:lumMod val="10000"/>
                  <a:alpha val="0"/>
                </a:schemeClr>
              </a:gs>
              <a:gs pos="0">
                <a:schemeClr val="bg2">
                  <a:lumMod val="10000"/>
                </a:schemeClr>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7">
            <a:extLst>
              <a:ext uri="{FF2B5EF4-FFF2-40B4-BE49-F238E27FC236}">
                <a16:creationId xmlns:a16="http://schemas.microsoft.com/office/drawing/2014/main" id="{1D243A28-1122-4976-863E-980279ABE0B2}"/>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72067" y="30217"/>
            <a:ext cx="3887696" cy="1491462"/>
          </a:xfrm>
          <a:prstGeom prst="rect">
            <a:avLst/>
          </a:prstGeom>
        </p:spPr>
      </p:pic>
      <p:sp>
        <p:nvSpPr>
          <p:cNvPr id="27" name="Text Placeholder 2">
            <a:extLst>
              <a:ext uri="{FF2B5EF4-FFF2-40B4-BE49-F238E27FC236}">
                <a16:creationId xmlns:a16="http://schemas.microsoft.com/office/drawing/2014/main" id="{3D936796-B7DB-48F3-8F19-0ED8A74B2A81}"/>
              </a:ext>
            </a:extLst>
          </p:cNvPr>
          <p:cNvSpPr>
            <a:spLocks noGrp="1"/>
          </p:cNvSpPr>
          <p:nvPr>
            <p:ph type="body" sz="quarter" idx="10" hasCustomPrompt="1"/>
          </p:nvPr>
        </p:nvSpPr>
        <p:spPr>
          <a:xfrm>
            <a:off x="523875" y="2689225"/>
            <a:ext cx="13134975" cy="5502275"/>
          </a:xfrm>
        </p:spPr>
        <p:txBody>
          <a:bodyPr anchor="ctr">
            <a:normAutofit/>
          </a:bodyPr>
          <a:lstStyle>
            <a:lvl1pPr marL="0" indent="0">
              <a:lnSpc>
                <a:spcPts val="6600"/>
              </a:lnSpc>
              <a:spcBef>
                <a:spcPts val="0"/>
              </a:spcBef>
              <a:buNone/>
              <a:defRPr sz="6600" b="1">
                <a:solidFill>
                  <a:schemeClr val="bg1"/>
                </a:solidFill>
                <a:effectLst>
                  <a:outerShdw blurRad="127000" dist="38100" dir="5400000" algn="t" rotWithShape="0">
                    <a:prstClr val="black">
                      <a:alpha val="40000"/>
                    </a:prstClr>
                  </a:outerShdw>
                </a:effectLst>
              </a:defRPr>
            </a:lvl1pPr>
            <a:lvl2pPr marL="457200" indent="0">
              <a:buNone/>
              <a:defRPr sz="3600" b="1">
                <a:solidFill>
                  <a:schemeClr val="bg1"/>
                </a:solidFill>
              </a:defRPr>
            </a:lvl2pPr>
            <a:lvl3pPr>
              <a:defRPr sz="3600" b="1">
                <a:solidFill>
                  <a:schemeClr val="bg1"/>
                </a:solidFill>
              </a:defRPr>
            </a:lvl3pPr>
            <a:lvl4pPr>
              <a:defRPr sz="3600" b="1">
                <a:solidFill>
                  <a:schemeClr val="bg1"/>
                </a:solidFill>
              </a:defRPr>
            </a:lvl4pPr>
            <a:lvl5pPr>
              <a:defRPr sz="3600" b="1">
                <a:solidFill>
                  <a:schemeClr val="bg1"/>
                </a:solidFill>
              </a:defRPr>
            </a:lvl5pPr>
          </a:lstStyle>
          <a:p>
            <a:pPr lvl="0"/>
            <a:r>
              <a:rPr lang="en-US"/>
              <a:t>EDIT MASTER TEXT STYLES EDIT MASTER TEXT STYLES</a:t>
            </a:r>
          </a:p>
        </p:txBody>
      </p:sp>
      <p:pic>
        <p:nvPicPr>
          <p:cNvPr id="2" name="Picture 1">
            <a:extLst>
              <a:ext uri="{FF2B5EF4-FFF2-40B4-BE49-F238E27FC236}">
                <a16:creationId xmlns:a16="http://schemas.microsoft.com/office/drawing/2014/main" id="{FBAE4DAC-DE61-554D-B791-B0BC94F9700F}"/>
              </a:ext>
            </a:extLst>
          </p:cNvPr>
          <p:cNvPicPr preferRelativeResize="0">
            <a:picLocks/>
          </p:cNvPicPr>
          <p:nvPr userDrawn="1"/>
        </p:nvPicPr>
        <p:blipFill rotWithShape="1">
          <a:blip r:embed="rId5" cstate="email">
            <a:extLst>
              <a:ext uri="{28A0092B-C50C-407E-A947-70E740481C1C}">
                <a14:useLocalDpi xmlns:a14="http://schemas.microsoft.com/office/drawing/2010/main"/>
              </a:ext>
            </a:extLst>
          </a:blip>
          <a:srcRect/>
          <a:stretch/>
        </p:blipFill>
        <p:spPr>
          <a:xfrm rot="16200000">
            <a:off x="8964001" y="962998"/>
            <a:ext cx="360000" cy="18288000"/>
          </a:xfrm>
          <a:custGeom>
            <a:avLst/>
            <a:gdLst>
              <a:gd name="connsiteX0" fmla="*/ 539885 w 539885"/>
              <a:gd name="connsiteY0" fmla="*/ 269943 h 18288000"/>
              <a:gd name="connsiteX1" fmla="*/ 539885 w 539885"/>
              <a:gd name="connsiteY1" fmla="*/ 18018058 h 18288000"/>
              <a:gd name="connsiteX2" fmla="*/ 269942 w 539885"/>
              <a:gd name="connsiteY2" fmla="*/ 18288000 h 18288000"/>
              <a:gd name="connsiteX3" fmla="*/ 0 w 539885"/>
              <a:gd name="connsiteY3" fmla="*/ 18288000 h 18288000"/>
              <a:gd name="connsiteX4" fmla="*/ 0 w 539885"/>
              <a:gd name="connsiteY4" fmla="*/ 0 h 18288000"/>
              <a:gd name="connsiteX5" fmla="*/ 269942 w 539885"/>
              <a:gd name="connsiteY5" fmla="*/ 0 h 18288000"/>
              <a:gd name="connsiteX6" fmla="*/ 539885 w 539885"/>
              <a:gd name="connsiteY6" fmla="*/ 269943 h 18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885" h="18288000">
                <a:moveTo>
                  <a:pt x="539885" y="269943"/>
                </a:moveTo>
                <a:lnTo>
                  <a:pt x="539885" y="18018058"/>
                </a:lnTo>
                <a:cubicBezTo>
                  <a:pt x="539885" y="18167144"/>
                  <a:pt x="419027" y="18288000"/>
                  <a:pt x="269942" y="18288000"/>
                </a:cubicBezTo>
                <a:cubicBezTo>
                  <a:pt x="179961" y="18288000"/>
                  <a:pt x="89981" y="18288000"/>
                  <a:pt x="0" y="18288000"/>
                </a:cubicBezTo>
                <a:lnTo>
                  <a:pt x="0" y="0"/>
                </a:lnTo>
                <a:lnTo>
                  <a:pt x="269942" y="0"/>
                </a:lnTo>
                <a:cubicBezTo>
                  <a:pt x="419027" y="0"/>
                  <a:pt x="539885" y="120858"/>
                  <a:pt x="539885" y="269943"/>
                </a:cubicBezTo>
                <a:close/>
              </a:path>
            </a:pathLst>
          </a:custGeom>
        </p:spPr>
      </p:pic>
      <p:sp>
        <p:nvSpPr>
          <p:cNvPr id="3" name="Freeform 4">
            <a:extLst>
              <a:ext uri="{FF2B5EF4-FFF2-40B4-BE49-F238E27FC236}">
                <a16:creationId xmlns:a16="http://schemas.microsoft.com/office/drawing/2014/main" id="{08ACA47D-80FA-9B5D-A2EA-1404B96C2F03}"/>
              </a:ext>
            </a:extLst>
          </p:cNvPr>
          <p:cNvSpPr/>
          <p:nvPr userDrawn="1"/>
        </p:nvSpPr>
        <p:spPr>
          <a:xfrm>
            <a:off x="-1" y="9926997"/>
            <a:ext cx="16009937" cy="360002"/>
          </a:xfrm>
          <a:prstGeom prst="round2SameRect">
            <a:avLst>
              <a:gd name="adj1" fmla="val 50000"/>
              <a:gd name="adj2" fmla="val 0"/>
            </a:avLst>
          </a:prstGeom>
          <a:gradFill>
            <a:gsLst>
              <a:gs pos="60000">
                <a:schemeClr val="tx1">
                  <a:lumMod val="50000"/>
                  <a:alpha val="0"/>
                </a:schemeClr>
              </a:gs>
              <a:gs pos="0">
                <a:schemeClr val="tx1">
                  <a:lumMod val="50000"/>
                  <a:alpha val="23291"/>
                </a:schemeClr>
              </a:gs>
            </a:gsLst>
            <a:lin ang="0" scaled="0"/>
          </a:gradFill>
        </p:spPr>
        <p:txBody>
          <a:bodyPr/>
          <a:lstStyle/>
          <a:p>
            <a:endParaRPr lang="en-US">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3C88377-FAB6-AFB3-1089-DC50ED7A966C}"/>
              </a:ext>
            </a:extLst>
          </p:cNvPr>
          <p:cNvSpPr txBox="1"/>
          <p:nvPr userDrawn="1"/>
        </p:nvSpPr>
        <p:spPr>
          <a:xfrm flipH="1">
            <a:off x="16891000" y="10020300"/>
            <a:ext cx="842963" cy="184666"/>
          </a:xfrm>
          <a:prstGeom prst="rect">
            <a:avLst/>
          </a:prstGeom>
        </p:spPr>
        <p:txBody>
          <a:bodyPr wrap="square" lIns="0" tIns="0" rIns="0" bIns="0" rtlCol="0" anchor="t">
            <a:spAutoFit/>
          </a:bodyPr>
          <a:lstStyle/>
          <a:p>
            <a:pPr algn="r">
              <a:lnSpc>
                <a:spcPct val="100000"/>
              </a:lnSpc>
            </a:pPr>
            <a:fld id="{8B3DA8D3-2298-A143-9735-DE254C8141BB}" type="slidenum">
              <a:rPr lang="en-US" sz="1200" smtClean="0">
                <a:solidFill>
                  <a:schemeClr val="bg1"/>
                </a:solidFill>
                <a:latin typeface="Arial" panose="020B0604020202020204" pitchFamily="34" charset="0"/>
                <a:cs typeface="Arial" panose="020B0604020202020204" pitchFamily="34" charset="0"/>
              </a:rPr>
              <a:pPr algn="r">
                <a:lnSpc>
                  <a:spcPct val="100000"/>
                </a:lnSpc>
              </a:pPr>
              <a:t>‹#›</a:t>
            </a:fld>
            <a:endParaRPr lang="en-US" sz="1400">
              <a:solidFill>
                <a:schemeClr val="bg1"/>
              </a:solidFill>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46B502D7-E5D6-AA62-917A-757846FEFC09}"/>
              </a:ext>
            </a:extLst>
          </p:cNvPr>
          <p:cNvSpPr/>
          <p:nvPr userDrawn="1"/>
        </p:nvSpPr>
        <p:spPr>
          <a:xfrm>
            <a:off x="14097000" y="9802322"/>
            <a:ext cx="249347" cy="249347"/>
          </a:xfrm>
          <a:prstGeom prst="ellipse">
            <a:avLst/>
          </a:prstGeom>
          <a:solidFill>
            <a:schemeClr val="bg1">
              <a:alpha val="5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Footer Placeholder 4">
            <a:extLst>
              <a:ext uri="{FF2B5EF4-FFF2-40B4-BE49-F238E27FC236}">
                <a16:creationId xmlns:a16="http://schemas.microsoft.com/office/drawing/2014/main" id="{8879104C-D870-48E1-1B80-85FEEE8EDEEE}"/>
              </a:ext>
            </a:extLst>
          </p:cNvPr>
          <p:cNvSpPr txBox="1">
            <a:spLocks/>
          </p:cNvSpPr>
          <p:nvPr userDrawn="1"/>
        </p:nvSpPr>
        <p:spPr>
          <a:xfrm>
            <a:off x="509696" y="10029534"/>
            <a:ext cx="3224104" cy="1661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200">
                <a:solidFill>
                  <a:schemeClr val="bg1"/>
                </a:solidFill>
                <a:latin typeface="Arial" panose="020B0604020202020204" pitchFamily="34" charset="0"/>
                <a:cs typeface="Arial" panose="020B0604020202020204" pitchFamily="34" charset="0"/>
              </a:rPr>
              <a:t>©  CYIENT </a:t>
            </a:r>
            <a:fld id="{1D737634-5D0D-EF4A-A087-64A8F61A5AC6}" type="datetimeyyyy">
              <a:rPr lang="en-IN" sz="12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200">
                <a:solidFill>
                  <a:schemeClr val="bg1"/>
                </a:solidFill>
                <a:latin typeface="Arial" panose="020B0604020202020204" pitchFamily="34" charset="0"/>
                <a:cs typeface="Arial" panose="020B0604020202020204" pitchFamily="34" charset="0"/>
              </a:rPr>
              <a:t>  |  Confidential</a:t>
            </a:r>
          </a:p>
        </p:txBody>
      </p:sp>
    </p:spTree>
    <p:extLst>
      <p:ext uri="{BB962C8B-B14F-4D97-AF65-F5344CB8AC3E}">
        <p14:creationId xmlns:p14="http://schemas.microsoft.com/office/powerpoint/2010/main" val="1442972927"/>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nner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28867-4C2A-912B-FB5B-E449A66682EC}"/>
              </a:ext>
            </a:extLst>
          </p:cNvPr>
          <p:cNvSpPr>
            <a:spLocks noGrp="1"/>
          </p:cNvSpPr>
          <p:nvPr>
            <p:ph type="title" hasCustomPrompt="1"/>
          </p:nvPr>
        </p:nvSpPr>
        <p:spPr>
          <a:xfrm>
            <a:off x="523875" y="523876"/>
            <a:ext cx="16196354" cy="1143000"/>
          </a:xfrm>
        </p:spPr>
        <p:txBody>
          <a:bodyPr/>
          <a:lstStyle/>
          <a:p>
            <a:r>
              <a:rPr lang="en-US"/>
              <a:t>CLICK TO EDIT MASTER TITLE STYLE</a:t>
            </a:r>
            <a:endParaRPr lang="en-IN"/>
          </a:p>
        </p:txBody>
      </p:sp>
    </p:spTree>
    <p:extLst>
      <p:ext uri="{BB962C8B-B14F-4D97-AF65-F5344CB8AC3E}">
        <p14:creationId xmlns:p14="http://schemas.microsoft.com/office/powerpoint/2010/main" val="14577121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2" name="Content Placeholder 11"/>
          <p:cNvSpPr>
            <a:spLocks noGrp="1"/>
          </p:cNvSpPr>
          <p:nvPr>
            <p:ph sz="quarter" idx="13"/>
          </p:nvPr>
        </p:nvSpPr>
        <p:spPr>
          <a:xfrm>
            <a:off x="936627" y="2420306"/>
            <a:ext cx="16560798" cy="6935151"/>
          </a:xfrm>
        </p:spPr>
        <p:txBody>
          <a:bodyPr>
            <a:noAutofit/>
          </a:bodyPr>
          <a:lstStyle>
            <a:lvl1pPr>
              <a:defRPr sz="3240">
                <a:solidFill>
                  <a:srgbClr val="53565A"/>
                </a:solidFill>
              </a:defRPr>
            </a:lvl1pPr>
            <a:lvl2pPr>
              <a:defRPr sz="3240">
                <a:solidFill>
                  <a:srgbClr val="53565A"/>
                </a:solidFill>
              </a:defRPr>
            </a:lvl2pPr>
            <a:lvl3pPr>
              <a:defRPr sz="3240">
                <a:solidFill>
                  <a:srgbClr val="53565A"/>
                </a:solidFill>
              </a:defRPr>
            </a:lvl3pPr>
            <a:lvl4pPr>
              <a:defRPr sz="3240">
                <a:solidFill>
                  <a:srgbClr val="53565A"/>
                </a:solidFill>
              </a:defRPr>
            </a:lvl4pPr>
            <a:lvl5pPr>
              <a:defRPr sz="3240">
                <a:solidFill>
                  <a:srgbClr val="53565A"/>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itle 2"/>
          <p:cNvSpPr>
            <a:spLocks noGrp="1"/>
          </p:cNvSpPr>
          <p:nvPr>
            <p:ph type="title" hasCustomPrompt="1"/>
          </p:nvPr>
        </p:nvSpPr>
        <p:spPr>
          <a:xfrm>
            <a:off x="936628" y="931689"/>
            <a:ext cx="16560800" cy="1165716"/>
          </a:xfrm>
        </p:spPr>
        <p:txBody>
          <a:bodyPr/>
          <a:lstStyle>
            <a:lvl1pPr>
              <a:defRPr sz="4320"/>
            </a:lvl1pPr>
          </a:lstStyle>
          <a:p>
            <a:r>
              <a:rPr lang="en-US" dirty="0"/>
              <a:t>Click To Edit Master Title Style</a:t>
            </a:r>
            <a:endParaRPr lang="fr-FR" dirty="0"/>
          </a:p>
        </p:txBody>
      </p:sp>
      <p:sp>
        <p:nvSpPr>
          <p:cNvPr id="28" name="Slide Number Placeholder 18"/>
          <p:cNvSpPr>
            <a:spLocks noGrp="1"/>
          </p:cNvSpPr>
          <p:nvPr>
            <p:ph type="sldNum" sz="quarter" idx="4"/>
          </p:nvPr>
        </p:nvSpPr>
        <p:spPr>
          <a:xfrm>
            <a:off x="727357" y="9560326"/>
            <a:ext cx="1269593" cy="312821"/>
          </a:xfrm>
          <a:prstGeom prst="rect">
            <a:avLst/>
          </a:prstGeom>
        </p:spPr>
        <p:txBody>
          <a:bodyPr/>
          <a:lstStyle>
            <a:lvl1pPr>
              <a:defRPr sz="1440">
                <a:solidFill>
                  <a:schemeClr val="tx1"/>
                </a:solidFill>
              </a:defRPr>
            </a:lvl1pPr>
          </a:lstStyle>
          <a:p>
            <a:pPr>
              <a:defRPr/>
            </a:pPr>
            <a:fld id="{6E510638-578D-B241-A095-99E449BE4C96}" type="slidenum">
              <a:rPr lang="en-GB" smtClean="0"/>
              <a:pPr>
                <a:defRPr/>
              </a:pPr>
              <a:t>‹#›</a:t>
            </a:fld>
            <a:endParaRPr lang="en-GB" dirty="0"/>
          </a:p>
        </p:txBody>
      </p:sp>
      <p:sp>
        <p:nvSpPr>
          <p:cNvPr id="7" name="Date Placeholder 3"/>
          <p:cNvSpPr txBox="1">
            <a:spLocks/>
          </p:cNvSpPr>
          <p:nvPr userDrawn="1"/>
        </p:nvSpPr>
        <p:spPr>
          <a:xfrm>
            <a:off x="10147088" y="9704947"/>
            <a:ext cx="3560891" cy="199414"/>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defRPr/>
            </a:pPr>
            <a:fld id="{5E4AE5A4-90C1-584A-97D4-CD140829CAC0}" type="datetime1">
              <a:rPr lang="x-none" sz="1440" smtClean="0">
                <a:solidFill>
                  <a:srgbClr val="53565A"/>
                </a:solidFill>
              </a:rPr>
              <a:t>17.09.2025</a:t>
            </a:fld>
            <a:endParaRPr lang="en-GB" sz="1440" dirty="0">
              <a:solidFill>
                <a:srgbClr val="53565A"/>
              </a:solidFill>
            </a:endParaRPr>
          </a:p>
        </p:txBody>
      </p:sp>
    </p:spTree>
    <p:extLst>
      <p:ext uri="{BB962C8B-B14F-4D97-AF65-F5344CB8AC3E}">
        <p14:creationId xmlns:p14="http://schemas.microsoft.com/office/powerpoint/2010/main" val="40850054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10_Title Slide">
    <p:bg>
      <p:bgPr>
        <a:solidFill>
          <a:schemeClr val="bg2">
            <a:lumMod val="10000"/>
          </a:schemeClr>
        </a:solidFill>
        <a:effectLst/>
      </p:bgPr>
    </p:bg>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E49B5712-E161-47A6-ABC7-62BFAF833EA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8287998" cy="10287000"/>
          </a:xfrm>
          <a:prstGeom prst="rect">
            <a:avLst/>
          </a:prstGeom>
        </p:spPr>
      </p:pic>
      <p:pic>
        <p:nvPicPr>
          <p:cNvPr id="22" name="Picture 21">
            <a:extLst>
              <a:ext uri="{FF2B5EF4-FFF2-40B4-BE49-F238E27FC236}">
                <a16:creationId xmlns:a16="http://schemas.microsoft.com/office/drawing/2014/main" id="{D5FBAF9E-AC8D-4368-A3C1-24C74D7BB4CB}"/>
              </a:ext>
            </a:extLst>
          </p:cNvPr>
          <p:cNvPicPr>
            <a:picLocks noChangeAspect="1"/>
          </p:cNvPicPr>
          <p:nvPr userDrawn="1"/>
        </p:nvPicPr>
        <p:blipFill>
          <a:blip r:embed="rId3" cstate="email">
            <a:alphaModFix amt="34000"/>
            <a:extLst>
              <a:ext uri="{28A0092B-C50C-407E-A947-70E740481C1C}">
                <a14:useLocalDpi xmlns:a14="http://schemas.microsoft.com/office/drawing/2010/main"/>
              </a:ext>
            </a:extLst>
          </a:blip>
          <a:stretch>
            <a:fillRect/>
          </a:stretch>
        </p:blipFill>
        <p:spPr>
          <a:xfrm>
            <a:off x="0" y="0"/>
            <a:ext cx="13790880" cy="9756924"/>
          </a:xfrm>
          <a:prstGeom prst="rect">
            <a:avLst/>
          </a:prstGeom>
        </p:spPr>
      </p:pic>
      <p:pic>
        <p:nvPicPr>
          <p:cNvPr id="23" name="Picture 22">
            <a:extLst>
              <a:ext uri="{FF2B5EF4-FFF2-40B4-BE49-F238E27FC236}">
                <a16:creationId xmlns:a16="http://schemas.microsoft.com/office/drawing/2014/main" id="{1E8DDD3B-FCB5-4365-94BD-660C4DBAFA94}"/>
              </a:ext>
            </a:extLst>
          </p:cNvPr>
          <p:cNvPicPr>
            <a:picLocks noChangeAspect="1"/>
          </p:cNvPicPr>
          <p:nvPr userDrawn="1"/>
        </p:nvPicPr>
        <p:blipFill>
          <a:blip r:embed="rId4" cstate="email">
            <a:alphaModFix amt="34000"/>
            <a:extLst>
              <a:ext uri="{28A0092B-C50C-407E-A947-70E740481C1C}">
                <a14:useLocalDpi xmlns:a14="http://schemas.microsoft.com/office/drawing/2010/main"/>
              </a:ext>
            </a:extLst>
          </a:blip>
          <a:stretch>
            <a:fillRect/>
          </a:stretch>
        </p:blipFill>
        <p:spPr>
          <a:xfrm flipV="1">
            <a:off x="2" y="4928132"/>
            <a:ext cx="7574460" cy="5358864"/>
          </a:xfrm>
          <a:prstGeom prst="rect">
            <a:avLst/>
          </a:prstGeom>
        </p:spPr>
      </p:pic>
      <p:sp>
        <p:nvSpPr>
          <p:cNvPr id="3" name="Rectangle 2">
            <a:extLst>
              <a:ext uri="{FF2B5EF4-FFF2-40B4-BE49-F238E27FC236}">
                <a16:creationId xmlns:a16="http://schemas.microsoft.com/office/drawing/2014/main" id="{ED9F4BC2-BFC3-42AC-8AA4-CCCCBA46B481}"/>
              </a:ext>
            </a:extLst>
          </p:cNvPr>
          <p:cNvSpPr/>
          <p:nvPr userDrawn="1"/>
        </p:nvSpPr>
        <p:spPr>
          <a:xfrm>
            <a:off x="4" y="0"/>
            <a:ext cx="18287996" cy="10287000"/>
          </a:xfrm>
          <a:prstGeom prst="rect">
            <a:avLst/>
          </a:prstGeom>
          <a:solidFill>
            <a:schemeClr val="bg2">
              <a:lumMod val="10000"/>
              <a:alpha val="5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600"/>
          </a:p>
        </p:txBody>
      </p:sp>
      <p:sp>
        <p:nvSpPr>
          <p:cNvPr id="73" name="AutoShape 4">
            <a:extLst>
              <a:ext uri="{FF2B5EF4-FFF2-40B4-BE49-F238E27FC236}">
                <a16:creationId xmlns:a16="http://schemas.microsoft.com/office/drawing/2014/main" id="{156ACCCB-0225-44A5-80B7-FB24ADFD12A6}"/>
              </a:ext>
            </a:extLst>
          </p:cNvPr>
          <p:cNvSpPr/>
          <p:nvPr userDrawn="1"/>
        </p:nvSpPr>
        <p:spPr>
          <a:xfrm>
            <a:off x="1073891" y="5517000"/>
            <a:ext cx="21706" cy="4770000"/>
          </a:xfrm>
          <a:prstGeom prst="rect">
            <a:avLst/>
          </a:prstGeom>
          <a:solidFill>
            <a:schemeClr val="bg1">
              <a:lumMod val="50000"/>
            </a:schemeClr>
          </a:solidFill>
          <a:ln>
            <a:noFill/>
          </a:ln>
        </p:spPr>
      </p:sp>
      <p:sp>
        <p:nvSpPr>
          <p:cNvPr id="74" name="Footer Placeholder 4">
            <a:extLst>
              <a:ext uri="{FF2B5EF4-FFF2-40B4-BE49-F238E27FC236}">
                <a16:creationId xmlns:a16="http://schemas.microsoft.com/office/drawing/2014/main" id="{349EE7EE-8041-4B38-871B-77BD78FE7493}"/>
              </a:ext>
            </a:extLst>
          </p:cNvPr>
          <p:cNvSpPr txBox="1">
            <a:spLocks/>
          </p:cNvSpPr>
          <p:nvPr userDrawn="1"/>
        </p:nvSpPr>
        <p:spPr>
          <a:xfrm rot="16200000">
            <a:off x="-527179" y="8546886"/>
            <a:ext cx="2745946" cy="1938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400">
                <a:solidFill>
                  <a:schemeClr val="bg1">
                    <a:lumMod val="85000"/>
                  </a:schemeClr>
                </a:solidFill>
                <a:latin typeface="Arial" panose="020B0604020202020204" pitchFamily="34" charset="0"/>
                <a:cs typeface="Arial" panose="020B0604020202020204" pitchFamily="34" charset="0"/>
              </a:rPr>
              <a:t>©  CYIENT </a:t>
            </a:r>
            <a:fld id="{1D737634-5D0D-EF4A-A087-64A8F61A5AC6}" type="datetimeyyyy">
              <a:rPr lang="en-IN" sz="1400" b="0" kern="1200" smtClean="0">
                <a:solidFill>
                  <a:schemeClr val="bg1">
                    <a:lumMod val="85000"/>
                  </a:schemeClr>
                </a:solidFill>
                <a:latin typeface="Arial" panose="020B0604020202020204" pitchFamily="34" charset="0"/>
                <a:ea typeface="+mn-ea"/>
                <a:cs typeface="Arial" panose="020B0604020202020204" pitchFamily="34" charset="0"/>
              </a:rPr>
              <a:pPr algn="l">
                <a:defRPr/>
              </a:pPr>
              <a:t>2025</a:t>
            </a:fld>
            <a:r>
              <a:rPr lang="en-GB" sz="1400">
                <a:solidFill>
                  <a:schemeClr val="bg1">
                    <a:lumMod val="85000"/>
                  </a:schemeClr>
                </a:solidFill>
                <a:latin typeface="Arial" panose="020B0604020202020204" pitchFamily="34" charset="0"/>
                <a:cs typeface="Arial" panose="020B0604020202020204" pitchFamily="34" charset="0"/>
              </a:rPr>
              <a:t>  |  Confidential</a:t>
            </a:r>
          </a:p>
        </p:txBody>
      </p:sp>
      <p:sp>
        <p:nvSpPr>
          <p:cNvPr id="75" name="Slide Number Placeholder 1">
            <a:extLst>
              <a:ext uri="{FF2B5EF4-FFF2-40B4-BE49-F238E27FC236}">
                <a16:creationId xmlns:a16="http://schemas.microsoft.com/office/drawing/2014/main" id="{08D0C434-21BA-4271-9032-126D8930B9D9}"/>
              </a:ext>
            </a:extLst>
          </p:cNvPr>
          <p:cNvSpPr txBox="1">
            <a:spLocks/>
          </p:cNvSpPr>
          <p:nvPr userDrawn="1"/>
        </p:nvSpPr>
        <p:spPr>
          <a:xfrm>
            <a:off x="-23785" y="9715502"/>
            <a:ext cx="797202" cy="205184"/>
          </a:xfrm>
          <a:prstGeom prst="rect">
            <a:avLst/>
          </a:prstGeom>
        </p:spPr>
        <p:txBody>
          <a:bodyPr vert="horz" wrap="square" lIns="0" tIns="0" rIns="0" bIns="0" rtlCol="0" anchor="t" anchorCtr="0">
            <a:spAutoFit/>
          </a:bodyPr>
          <a:lstStyle>
            <a:defPPr>
              <a:defRPr lang="en-US"/>
            </a:defPPr>
            <a:lvl1pPr algn="ctr">
              <a:lnSpc>
                <a:spcPts val="1600"/>
              </a:lnSpc>
              <a:defRPr sz="1600" b="0">
                <a:solidFill>
                  <a:schemeClr val="bg1">
                    <a:lumMod val="50000"/>
                    <a:alpha val="30000"/>
                  </a:schemeClr>
                </a:solidFill>
                <a:latin typeface="HK Grotesk Bold"/>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lvl="0"/>
            <a:fld id="{B6F15528-21DE-4FAA-801E-634DDDAF4B2B}" type="slidenum">
              <a:rPr lang="en-US" sz="1600" smtClean="0">
                <a:solidFill>
                  <a:schemeClr val="bg1">
                    <a:lumMod val="65000"/>
                  </a:schemeClr>
                </a:solidFill>
                <a:latin typeface="Arial" panose="020B0604020202020204" pitchFamily="34" charset="0"/>
                <a:cs typeface="Arial" panose="020B0604020202020204" pitchFamily="34" charset="0"/>
              </a:rPr>
              <a:pPr lvl="0"/>
              <a:t>‹#›</a:t>
            </a:fld>
            <a:endParaRPr lang="en-US" sz="1600">
              <a:solidFill>
                <a:schemeClr val="bg1">
                  <a:lumMod val="65000"/>
                </a:schemeClr>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B9CFD5C7-1431-4842-B713-04B7AB9AA76D}"/>
              </a:ext>
            </a:extLst>
          </p:cNvPr>
          <p:cNvGrpSpPr/>
          <p:nvPr userDrawn="1"/>
        </p:nvGrpSpPr>
        <p:grpSpPr>
          <a:xfrm>
            <a:off x="889174" y="875570"/>
            <a:ext cx="3194040" cy="549336"/>
            <a:chOff x="1713511" y="883514"/>
            <a:chExt cx="3194039" cy="549336"/>
          </a:xfrm>
          <a:solidFill>
            <a:schemeClr val="bg1"/>
          </a:solidFill>
        </p:grpSpPr>
        <p:grpSp>
          <p:nvGrpSpPr>
            <p:cNvPr id="77" name="Group 13">
              <a:extLst>
                <a:ext uri="{FF2B5EF4-FFF2-40B4-BE49-F238E27FC236}">
                  <a16:creationId xmlns:a16="http://schemas.microsoft.com/office/drawing/2014/main" id="{23011BD7-506A-4A0A-8335-D920B5620847}"/>
                </a:ext>
              </a:extLst>
            </p:cNvPr>
            <p:cNvGrpSpPr>
              <a:grpSpLocks/>
            </p:cNvGrpSpPr>
            <p:nvPr/>
          </p:nvGrpSpPr>
          <p:grpSpPr bwMode="auto">
            <a:xfrm>
              <a:off x="1713511" y="883514"/>
              <a:ext cx="3194039" cy="549336"/>
              <a:chOff x="288078" y="652810"/>
              <a:chExt cx="1987556" cy="341132"/>
            </a:xfrm>
            <a:grpFill/>
          </p:grpSpPr>
          <p:sp>
            <p:nvSpPr>
              <p:cNvPr id="79" name="Freeform 9">
                <a:extLst>
                  <a:ext uri="{FF2B5EF4-FFF2-40B4-BE49-F238E27FC236}">
                    <a16:creationId xmlns:a16="http://schemas.microsoft.com/office/drawing/2014/main" id="{966E04CC-611C-4BC2-BDCD-4FD56AFD7211}"/>
                  </a:ext>
                </a:extLst>
              </p:cNvPr>
              <p:cNvSpPr>
                <a:spLocks/>
              </p:cNvSpPr>
              <p:nvPr/>
            </p:nvSpPr>
            <p:spPr bwMode="auto">
              <a:xfrm>
                <a:off x="288078" y="652810"/>
                <a:ext cx="307038" cy="341132"/>
              </a:xfrm>
              <a:custGeom>
                <a:avLst/>
                <a:gdLst>
                  <a:gd name="T0" fmla="*/ 193 w 193"/>
                  <a:gd name="T1" fmla="*/ 171 h 213"/>
                  <a:gd name="T2" fmla="*/ 104 w 193"/>
                  <a:gd name="T3" fmla="*/ 213 h 213"/>
                  <a:gd name="T4" fmla="*/ 0 w 193"/>
                  <a:gd name="T5" fmla="*/ 107 h 213"/>
                  <a:gd name="T6" fmla="*/ 106 w 193"/>
                  <a:gd name="T7" fmla="*/ 0 h 213"/>
                  <a:gd name="T8" fmla="*/ 191 w 193"/>
                  <a:gd name="T9" fmla="*/ 40 h 213"/>
                  <a:gd name="T10" fmla="*/ 159 w 193"/>
                  <a:gd name="T11" fmla="*/ 70 h 213"/>
                  <a:gd name="T12" fmla="*/ 106 w 193"/>
                  <a:gd name="T13" fmla="*/ 44 h 213"/>
                  <a:gd name="T14" fmla="*/ 44 w 193"/>
                  <a:gd name="T15" fmla="*/ 106 h 213"/>
                  <a:gd name="T16" fmla="*/ 106 w 193"/>
                  <a:gd name="T17" fmla="*/ 169 h 213"/>
                  <a:gd name="T18" fmla="*/ 160 w 193"/>
                  <a:gd name="T19" fmla="*/ 141 h 213"/>
                  <a:gd name="T20" fmla="*/ 193 w 193"/>
                  <a:gd name="T21" fmla="*/ 17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3" h="213">
                    <a:moveTo>
                      <a:pt x="193" y="171"/>
                    </a:moveTo>
                    <a:cubicBezTo>
                      <a:pt x="171" y="199"/>
                      <a:pt x="139" y="213"/>
                      <a:pt x="104" y="213"/>
                    </a:cubicBezTo>
                    <a:cubicBezTo>
                      <a:pt x="51" y="213"/>
                      <a:pt x="0" y="168"/>
                      <a:pt x="0" y="107"/>
                    </a:cubicBezTo>
                    <a:cubicBezTo>
                      <a:pt x="0" y="43"/>
                      <a:pt x="51" y="0"/>
                      <a:pt x="106" y="0"/>
                    </a:cubicBezTo>
                    <a:cubicBezTo>
                      <a:pt x="139" y="0"/>
                      <a:pt x="171" y="14"/>
                      <a:pt x="191" y="40"/>
                    </a:cubicBezTo>
                    <a:cubicBezTo>
                      <a:pt x="159" y="70"/>
                      <a:pt x="159" y="70"/>
                      <a:pt x="159" y="70"/>
                    </a:cubicBezTo>
                    <a:cubicBezTo>
                      <a:pt x="145" y="52"/>
                      <a:pt x="127" y="44"/>
                      <a:pt x="106" y="44"/>
                    </a:cubicBezTo>
                    <a:cubicBezTo>
                      <a:pt x="72" y="44"/>
                      <a:pt x="44" y="72"/>
                      <a:pt x="44" y="106"/>
                    </a:cubicBezTo>
                    <a:cubicBezTo>
                      <a:pt x="44" y="141"/>
                      <a:pt x="72" y="169"/>
                      <a:pt x="106" y="169"/>
                    </a:cubicBezTo>
                    <a:cubicBezTo>
                      <a:pt x="127" y="169"/>
                      <a:pt x="146" y="160"/>
                      <a:pt x="160" y="141"/>
                    </a:cubicBezTo>
                    <a:lnTo>
                      <a:pt x="193" y="1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80" name="Freeform 10">
                <a:extLst>
                  <a:ext uri="{FF2B5EF4-FFF2-40B4-BE49-F238E27FC236}">
                    <a16:creationId xmlns:a16="http://schemas.microsoft.com/office/drawing/2014/main" id="{DB708C60-23BA-4867-A53E-24C062D5DD1C}"/>
                  </a:ext>
                </a:extLst>
              </p:cNvPr>
              <p:cNvSpPr>
                <a:spLocks/>
              </p:cNvSpPr>
              <p:nvPr/>
            </p:nvSpPr>
            <p:spPr bwMode="auto">
              <a:xfrm>
                <a:off x="640148" y="660981"/>
                <a:ext cx="329553" cy="322747"/>
              </a:xfrm>
              <a:custGeom>
                <a:avLst/>
                <a:gdLst>
                  <a:gd name="T0" fmla="*/ 194 w 493"/>
                  <a:gd name="T1" fmla="*/ 285 h 483"/>
                  <a:gd name="T2" fmla="*/ 0 w 493"/>
                  <a:gd name="T3" fmla="*/ 0 h 483"/>
                  <a:gd name="T4" fmla="*/ 121 w 493"/>
                  <a:gd name="T5" fmla="*/ 0 h 483"/>
                  <a:gd name="T6" fmla="*/ 247 w 493"/>
                  <a:gd name="T7" fmla="*/ 191 h 483"/>
                  <a:gd name="T8" fmla="*/ 374 w 493"/>
                  <a:gd name="T9" fmla="*/ 0 h 483"/>
                  <a:gd name="T10" fmla="*/ 493 w 493"/>
                  <a:gd name="T11" fmla="*/ 0 h 483"/>
                  <a:gd name="T12" fmla="*/ 299 w 493"/>
                  <a:gd name="T13" fmla="*/ 285 h 483"/>
                  <a:gd name="T14" fmla="*/ 299 w 493"/>
                  <a:gd name="T15" fmla="*/ 483 h 483"/>
                  <a:gd name="T16" fmla="*/ 194 w 493"/>
                  <a:gd name="T17" fmla="*/ 483 h 483"/>
                  <a:gd name="T18" fmla="*/ 194 w 493"/>
                  <a:gd name="T19" fmla="*/ 285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3" h="483">
                    <a:moveTo>
                      <a:pt x="194" y="285"/>
                    </a:moveTo>
                    <a:lnTo>
                      <a:pt x="0" y="0"/>
                    </a:lnTo>
                    <a:lnTo>
                      <a:pt x="121" y="0"/>
                    </a:lnTo>
                    <a:lnTo>
                      <a:pt x="247" y="191"/>
                    </a:lnTo>
                    <a:lnTo>
                      <a:pt x="374" y="0"/>
                    </a:lnTo>
                    <a:lnTo>
                      <a:pt x="493" y="0"/>
                    </a:lnTo>
                    <a:lnTo>
                      <a:pt x="299" y="285"/>
                    </a:lnTo>
                    <a:lnTo>
                      <a:pt x="299" y="483"/>
                    </a:lnTo>
                    <a:lnTo>
                      <a:pt x="194" y="483"/>
                    </a:lnTo>
                    <a:lnTo>
                      <a:pt x="194"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81" name="Rectangle 11">
                <a:extLst>
                  <a:ext uri="{FF2B5EF4-FFF2-40B4-BE49-F238E27FC236}">
                    <a16:creationId xmlns:a16="http://schemas.microsoft.com/office/drawing/2014/main" id="{903C94D7-331E-4D63-8E38-259C543333A4}"/>
                  </a:ext>
                </a:extLst>
              </p:cNvPr>
              <p:cNvSpPr>
                <a:spLocks noChangeArrowheads="1"/>
              </p:cNvSpPr>
              <p:nvPr/>
            </p:nvSpPr>
            <p:spPr bwMode="auto">
              <a:xfrm>
                <a:off x="1047484" y="660981"/>
                <a:ext cx="67549" cy="3227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713232">
                  <a:defRPr/>
                </a:pPr>
                <a:endParaRPr lang="en-GB" sz="1404"/>
              </a:p>
            </p:txBody>
          </p:sp>
          <p:sp>
            <p:nvSpPr>
              <p:cNvPr id="82" name="Freeform 12">
                <a:extLst>
                  <a:ext uri="{FF2B5EF4-FFF2-40B4-BE49-F238E27FC236}">
                    <a16:creationId xmlns:a16="http://schemas.microsoft.com/office/drawing/2014/main" id="{945880FA-2001-4434-A36B-00043FD2F3CA}"/>
                  </a:ext>
                </a:extLst>
              </p:cNvPr>
              <p:cNvSpPr>
                <a:spLocks/>
              </p:cNvSpPr>
              <p:nvPr/>
            </p:nvSpPr>
            <p:spPr bwMode="auto">
              <a:xfrm>
                <a:off x="1600151" y="660981"/>
                <a:ext cx="286568" cy="322747"/>
              </a:xfrm>
              <a:custGeom>
                <a:avLst/>
                <a:gdLst>
                  <a:gd name="T0" fmla="*/ 0 w 429"/>
                  <a:gd name="T1" fmla="*/ 0 h 483"/>
                  <a:gd name="T2" fmla="*/ 99 w 429"/>
                  <a:gd name="T3" fmla="*/ 0 h 483"/>
                  <a:gd name="T4" fmla="*/ 327 w 429"/>
                  <a:gd name="T5" fmla="*/ 309 h 483"/>
                  <a:gd name="T6" fmla="*/ 327 w 429"/>
                  <a:gd name="T7" fmla="*/ 0 h 483"/>
                  <a:gd name="T8" fmla="*/ 429 w 429"/>
                  <a:gd name="T9" fmla="*/ 0 h 483"/>
                  <a:gd name="T10" fmla="*/ 429 w 429"/>
                  <a:gd name="T11" fmla="*/ 483 h 483"/>
                  <a:gd name="T12" fmla="*/ 336 w 429"/>
                  <a:gd name="T13" fmla="*/ 483 h 483"/>
                  <a:gd name="T14" fmla="*/ 102 w 429"/>
                  <a:gd name="T15" fmla="*/ 167 h 483"/>
                  <a:gd name="T16" fmla="*/ 102 w 429"/>
                  <a:gd name="T17" fmla="*/ 483 h 483"/>
                  <a:gd name="T18" fmla="*/ 0 w 429"/>
                  <a:gd name="T19" fmla="*/ 483 h 483"/>
                  <a:gd name="T20" fmla="*/ 0 w 42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9" h="483">
                    <a:moveTo>
                      <a:pt x="0" y="0"/>
                    </a:moveTo>
                    <a:lnTo>
                      <a:pt x="99" y="0"/>
                    </a:lnTo>
                    <a:lnTo>
                      <a:pt x="327" y="309"/>
                    </a:lnTo>
                    <a:lnTo>
                      <a:pt x="327" y="0"/>
                    </a:lnTo>
                    <a:lnTo>
                      <a:pt x="429" y="0"/>
                    </a:lnTo>
                    <a:lnTo>
                      <a:pt x="429" y="483"/>
                    </a:lnTo>
                    <a:lnTo>
                      <a:pt x="336" y="483"/>
                    </a:lnTo>
                    <a:lnTo>
                      <a:pt x="102" y="167"/>
                    </a:lnTo>
                    <a:lnTo>
                      <a:pt x="102" y="483"/>
                    </a:lnTo>
                    <a:lnTo>
                      <a:pt x="0" y="48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83" name="Freeform 13">
                <a:extLst>
                  <a:ext uri="{FF2B5EF4-FFF2-40B4-BE49-F238E27FC236}">
                    <a16:creationId xmlns:a16="http://schemas.microsoft.com/office/drawing/2014/main" id="{A6A0CFCE-C708-42B4-9B6A-60F438303ED4}"/>
                  </a:ext>
                </a:extLst>
              </p:cNvPr>
              <p:cNvSpPr>
                <a:spLocks/>
              </p:cNvSpPr>
              <p:nvPr/>
            </p:nvSpPr>
            <p:spPr bwMode="auto">
              <a:xfrm>
                <a:off x="1997253" y="660981"/>
                <a:ext cx="278381" cy="322747"/>
              </a:xfrm>
              <a:custGeom>
                <a:avLst/>
                <a:gdLst>
                  <a:gd name="T0" fmla="*/ 156 w 416"/>
                  <a:gd name="T1" fmla="*/ 100 h 483"/>
                  <a:gd name="T2" fmla="*/ 0 w 416"/>
                  <a:gd name="T3" fmla="*/ 100 h 483"/>
                  <a:gd name="T4" fmla="*/ 0 w 416"/>
                  <a:gd name="T5" fmla="*/ 0 h 483"/>
                  <a:gd name="T6" fmla="*/ 416 w 416"/>
                  <a:gd name="T7" fmla="*/ 0 h 483"/>
                  <a:gd name="T8" fmla="*/ 416 w 416"/>
                  <a:gd name="T9" fmla="*/ 100 h 483"/>
                  <a:gd name="T10" fmla="*/ 260 w 416"/>
                  <a:gd name="T11" fmla="*/ 100 h 483"/>
                  <a:gd name="T12" fmla="*/ 260 w 416"/>
                  <a:gd name="T13" fmla="*/ 483 h 483"/>
                  <a:gd name="T14" fmla="*/ 156 w 416"/>
                  <a:gd name="T15" fmla="*/ 483 h 483"/>
                  <a:gd name="T16" fmla="*/ 156 w 416"/>
                  <a:gd name="T17" fmla="*/ 10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483">
                    <a:moveTo>
                      <a:pt x="156" y="100"/>
                    </a:moveTo>
                    <a:lnTo>
                      <a:pt x="0" y="100"/>
                    </a:lnTo>
                    <a:lnTo>
                      <a:pt x="0" y="0"/>
                    </a:lnTo>
                    <a:lnTo>
                      <a:pt x="416" y="0"/>
                    </a:lnTo>
                    <a:lnTo>
                      <a:pt x="416" y="100"/>
                    </a:lnTo>
                    <a:lnTo>
                      <a:pt x="260" y="100"/>
                    </a:lnTo>
                    <a:lnTo>
                      <a:pt x="260" y="483"/>
                    </a:lnTo>
                    <a:lnTo>
                      <a:pt x="156" y="483"/>
                    </a:lnTo>
                    <a:lnTo>
                      <a:pt x="156"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84" name="Freeform 14">
                <a:extLst>
                  <a:ext uri="{FF2B5EF4-FFF2-40B4-BE49-F238E27FC236}">
                    <a16:creationId xmlns:a16="http://schemas.microsoft.com/office/drawing/2014/main" id="{637BEEC1-762A-4223-936A-FE94215BC9DB}"/>
                  </a:ext>
                </a:extLst>
              </p:cNvPr>
              <p:cNvSpPr>
                <a:spLocks/>
              </p:cNvSpPr>
              <p:nvPr/>
            </p:nvSpPr>
            <p:spPr bwMode="auto">
              <a:xfrm>
                <a:off x="1256269" y="660981"/>
                <a:ext cx="233349" cy="322747"/>
              </a:xfrm>
              <a:custGeom>
                <a:avLst/>
                <a:gdLst>
                  <a:gd name="T0" fmla="*/ 0 w 348"/>
                  <a:gd name="T1" fmla="*/ 0 h 483"/>
                  <a:gd name="T2" fmla="*/ 348 w 348"/>
                  <a:gd name="T3" fmla="*/ 0 h 483"/>
                  <a:gd name="T4" fmla="*/ 348 w 348"/>
                  <a:gd name="T5" fmla="*/ 100 h 483"/>
                  <a:gd name="T6" fmla="*/ 102 w 348"/>
                  <a:gd name="T7" fmla="*/ 100 h 483"/>
                  <a:gd name="T8" fmla="*/ 102 w 348"/>
                  <a:gd name="T9" fmla="*/ 385 h 483"/>
                  <a:gd name="T10" fmla="*/ 348 w 348"/>
                  <a:gd name="T11" fmla="*/ 385 h 483"/>
                  <a:gd name="T12" fmla="*/ 348 w 348"/>
                  <a:gd name="T13" fmla="*/ 483 h 483"/>
                  <a:gd name="T14" fmla="*/ 0 w 348"/>
                  <a:gd name="T15" fmla="*/ 483 h 483"/>
                  <a:gd name="T16" fmla="*/ 0 w 348"/>
                  <a:gd name="T17"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8" h="483">
                    <a:moveTo>
                      <a:pt x="0" y="0"/>
                    </a:moveTo>
                    <a:lnTo>
                      <a:pt x="348" y="0"/>
                    </a:lnTo>
                    <a:lnTo>
                      <a:pt x="348" y="100"/>
                    </a:lnTo>
                    <a:lnTo>
                      <a:pt x="102" y="100"/>
                    </a:lnTo>
                    <a:lnTo>
                      <a:pt x="102" y="385"/>
                    </a:lnTo>
                    <a:lnTo>
                      <a:pt x="348" y="385"/>
                    </a:lnTo>
                    <a:lnTo>
                      <a:pt x="348" y="483"/>
                    </a:lnTo>
                    <a:lnTo>
                      <a:pt x="0" y="48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grpSp>
        <p:sp>
          <p:nvSpPr>
            <p:cNvPr id="78" name="Oval 77">
              <a:extLst>
                <a:ext uri="{FF2B5EF4-FFF2-40B4-BE49-F238E27FC236}">
                  <a16:creationId xmlns:a16="http://schemas.microsoft.com/office/drawing/2014/main" id="{55391425-A79F-40EB-942C-4A707CACDA86}"/>
                </a:ext>
              </a:extLst>
            </p:cNvPr>
            <p:cNvSpPr>
              <a:spLocks noChangeArrowheads="1"/>
            </p:cNvSpPr>
            <p:nvPr/>
          </p:nvSpPr>
          <p:spPr bwMode="auto">
            <a:xfrm>
              <a:off x="3450332" y="1084170"/>
              <a:ext cx="148024" cy="144734"/>
            </a:xfrm>
            <a:prstGeom prst="ellipse">
              <a:avLst/>
            </a:prstGeom>
            <a:grpFill/>
            <a:ln>
              <a:noFill/>
            </a:ln>
          </p:spPr>
          <p:txBody>
            <a:bodyPr/>
            <a:lstStyle/>
            <a:p>
              <a:pPr defTabSz="713232">
                <a:defRPr/>
              </a:pPr>
              <a:endParaRPr lang="fr-FR" sz="1404"/>
            </a:p>
          </p:txBody>
        </p:sp>
      </p:grpSp>
      <p:sp>
        <p:nvSpPr>
          <p:cNvPr id="85" name="Rectangle: Rounded Corners 84">
            <a:extLst>
              <a:ext uri="{FF2B5EF4-FFF2-40B4-BE49-F238E27FC236}">
                <a16:creationId xmlns:a16="http://schemas.microsoft.com/office/drawing/2014/main" id="{F4F74AC6-98D5-4927-9767-7CA94B61E203}"/>
              </a:ext>
            </a:extLst>
          </p:cNvPr>
          <p:cNvSpPr/>
          <p:nvPr userDrawn="1"/>
        </p:nvSpPr>
        <p:spPr>
          <a:xfrm>
            <a:off x="1028704" y="5517001"/>
            <a:ext cx="114300" cy="1708786"/>
          </a:xfrm>
          <a:prstGeom prst="roundRect">
            <a:avLst>
              <a:gd name="adj" fmla="val 50000"/>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3600"/>
          </a:p>
        </p:txBody>
      </p:sp>
      <p:grpSp>
        <p:nvGrpSpPr>
          <p:cNvPr id="86" name="Group 85">
            <a:extLst>
              <a:ext uri="{FF2B5EF4-FFF2-40B4-BE49-F238E27FC236}">
                <a16:creationId xmlns:a16="http://schemas.microsoft.com/office/drawing/2014/main" id="{30713F85-AB6C-4F8A-9FC3-021AFA78B66B}"/>
              </a:ext>
            </a:extLst>
          </p:cNvPr>
          <p:cNvGrpSpPr/>
          <p:nvPr userDrawn="1"/>
        </p:nvGrpSpPr>
        <p:grpSpPr>
          <a:xfrm>
            <a:off x="17897476" y="9572526"/>
            <a:ext cx="108000" cy="432000"/>
            <a:chOff x="8948738" y="5348894"/>
            <a:chExt cx="54000" cy="215069"/>
          </a:xfrm>
        </p:grpSpPr>
        <p:sp>
          <p:nvSpPr>
            <p:cNvPr id="87" name="Oval 86">
              <a:extLst>
                <a:ext uri="{FF2B5EF4-FFF2-40B4-BE49-F238E27FC236}">
                  <a16:creationId xmlns:a16="http://schemas.microsoft.com/office/drawing/2014/main" id="{ACCFD364-D5D0-488B-BA1E-14F0BAAE33C6}"/>
                </a:ext>
              </a:extLst>
            </p:cNvPr>
            <p:cNvSpPr>
              <a:spLocks noChangeAspect="1"/>
            </p:cNvSpPr>
            <p:nvPr userDrawn="1"/>
          </p:nvSpPr>
          <p:spPr>
            <a:xfrm>
              <a:off x="8948738" y="5348894"/>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
          <p:nvSpPr>
            <p:cNvPr id="88" name="Oval 87">
              <a:extLst>
                <a:ext uri="{FF2B5EF4-FFF2-40B4-BE49-F238E27FC236}">
                  <a16:creationId xmlns:a16="http://schemas.microsoft.com/office/drawing/2014/main" id="{D796C682-A0DB-403B-80FD-016823C377DA}"/>
                </a:ext>
              </a:extLst>
            </p:cNvPr>
            <p:cNvSpPr>
              <a:spLocks noChangeAspect="1"/>
            </p:cNvSpPr>
            <p:nvPr userDrawn="1"/>
          </p:nvSpPr>
          <p:spPr>
            <a:xfrm>
              <a:off x="8948738" y="5429428"/>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
          <p:nvSpPr>
            <p:cNvPr id="89" name="Oval 88">
              <a:extLst>
                <a:ext uri="{FF2B5EF4-FFF2-40B4-BE49-F238E27FC236}">
                  <a16:creationId xmlns:a16="http://schemas.microsoft.com/office/drawing/2014/main" id="{82E045A0-88FC-4E1D-8BE3-AA3EA3587E49}"/>
                </a:ext>
              </a:extLst>
            </p:cNvPr>
            <p:cNvSpPr>
              <a:spLocks noChangeAspect="1"/>
            </p:cNvSpPr>
            <p:nvPr userDrawn="1"/>
          </p:nvSpPr>
          <p:spPr>
            <a:xfrm>
              <a:off x="8948738" y="5509963"/>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grpSp>
    </p:spTree>
    <p:extLst>
      <p:ext uri="{BB962C8B-B14F-4D97-AF65-F5344CB8AC3E}">
        <p14:creationId xmlns:p14="http://schemas.microsoft.com/office/powerpoint/2010/main" val="84125927"/>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0096468"/>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2" name="Content Placeholder 11"/>
          <p:cNvSpPr>
            <a:spLocks noGrp="1"/>
          </p:cNvSpPr>
          <p:nvPr>
            <p:ph sz="quarter" idx="13"/>
          </p:nvPr>
        </p:nvSpPr>
        <p:spPr>
          <a:xfrm>
            <a:off x="1768481" y="2211709"/>
            <a:ext cx="15963902" cy="7770494"/>
          </a:xfrm>
        </p:spPr>
        <p:txBody>
          <a:bodyPr>
            <a:noAutofit/>
          </a:bodyPr>
          <a:lstStyle>
            <a:lvl1pPr>
              <a:defRPr sz="28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itle 2"/>
          <p:cNvSpPr>
            <a:spLocks noGrp="1"/>
          </p:cNvSpPr>
          <p:nvPr>
            <p:ph type="title" hasCustomPrompt="1"/>
          </p:nvPr>
        </p:nvSpPr>
        <p:spPr>
          <a:xfrm>
            <a:off x="1768476" y="266702"/>
            <a:ext cx="15963900" cy="1524000"/>
          </a:xfrm>
        </p:spPr>
        <p:txBody>
          <a:bodyPr/>
          <a:lstStyle>
            <a:lvl1pPr>
              <a:defRPr sz="4800"/>
            </a:lvl1pPr>
          </a:lstStyle>
          <a:p>
            <a:r>
              <a:rPr lang="en-US"/>
              <a:t>Click To Edit Master Title Style</a:t>
            </a:r>
            <a:endParaRPr lang="fr-FR"/>
          </a:p>
        </p:txBody>
      </p:sp>
    </p:spTree>
    <p:extLst>
      <p:ext uri="{BB962C8B-B14F-4D97-AF65-F5344CB8AC3E}">
        <p14:creationId xmlns:p14="http://schemas.microsoft.com/office/powerpoint/2010/main" val="2922067650"/>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68476" y="2116174"/>
            <a:ext cx="7636780" cy="7670764"/>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Title 2"/>
          <p:cNvSpPr>
            <a:spLocks noGrp="1"/>
          </p:cNvSpPr>
          <p:nvPr>
            <p:ph type="title" hasCustomPrompt="1"/>
          </p:nvPr>
        </p:nvSpPr>
        <p:spPr>
          <a:xfrm>
            <a:off x="1768481" y="274320"/>
            <a:ext cx="15963902" cy="1516380"/>
          </a:xfrm>
        </p:spPr>
        <p:txBody>
          <a:bodyPr/>
          <a:lstStyle/>
          <a:p>
            <a:r>
              <a:rPr lang="en-US"/>
              <a:t>Click To Edit Master Title Style</a:t>
            </a:r>
            <a:endParaRPr lang="fr-FR"/>
          </a:p>
        </p:txBody>
      </p:sp>
      <p:sp>
        <p:nvSpPr>
          <p:cNvPr id="19" name="Content Placeholder 2"/>
          <p:cNvSpPr>
            <a:spLocks noGrp="1"/>
          </p:cNvSpPr>
          <p:nvPr>
            <p:ph sz="half" idx="16"/>
          </p:nvPr>
        </p:nvSpPr>
        <p:spPr>
          <a:xfrm>
            <a:off x="10069358" y="2116174"/>
            <a:ext cx="7632540" cy="7670764"/>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719462257"/>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68479" y="2117005"/>
            <a:ext cx="4597822" cy="766993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2"/>
          <p:cNvSpPr>
            <a:spLocks noGrp="1"/>
          </p:cNvSpPr>
          <p:nvPr>
            <p:ph type="title" hasCustomPrompt="1"/>
          </p:nvPr>
        </p:nvSpPr>
        <p:spPr>
          <a:xfrm>
            <a:off x="1768476" y="266702"/>
            <a:ext cx="15963900" cy="1524000"/>
          </a:xfrm>
        </p:spPr>
        <p:txBody>
          <a:bodyPr/>
          <a:lstStyle/>
          <a:p>
            <a:r>
              <a:rPr lang="en-US"/>
              <a:t>Click To Edit Master Title Style</a:t>
            </a:r>
            <a:endParaRPr lang="fr-FR"/>
          </a:p>
        </p:txBody>
      </p:sp>
      <p:sp>
        <p:nvSpPr>
          <p:cNvPr id="12" name="Content Placeholder 2"/>
          <p:cNvSpPr>
            <a:spLocks noGrp="1"/>
          </p:cNvSpPr>
          <p:nvPr>
            <p:ph sz="half" idx="16"/>
          </p:nvPr>
        </p:nvSpPr>
        <p:spPr>
          <a:xfrm>
            <a:off x="7438923" y="2117005"/>
            <a:ext cx="4597822" cy="766993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Content Placeholder 2"/>
          <p:cNvSpPr>
            <a:spLocks noGrp="1"/>
          </p:cNvSpPr>
          <p:nvPr>
            <p:ph sz="half" idx="17"/>
          </p:nvPr>
        </p:nvSpPr>
        <p:spPr>
          <a:xfrm>
            <a:off x="13134559" y="2117005"/>
            <a:ext cx="4597822" cy="766993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510383990"/>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ix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73782" y="5277741"/>
            <a:ext cx="4872776" cy="450919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8"/>
          <p:cNvSpPr>
            <a:spLocks noGrp="1"/>
          </p:cNvSpPr>
          <p:nvPr>
            <p:ph type="pic" sz="quarter" idx="18"/>
          </p:nvPr>
        </p:nvSpPr>
        <p:spPr>
          <a:xfrm>
            <a:off x="1768479" y="2117003"/>
            <a:ext cx="4851266" cy="2805234"/>
          </a:xfrm>
        </p:spPr>
        <p:txBody>
          <a:bodyPr rtlCol="0">
            <a:noAutofit/>
          </a:bodyPr>
          <a:lstStyle>
            <a:lvl1pPr>
              <a:defRPr sz="2400" baseline="0">
                <a:solidFill>
                  <a:schemeClr val="tx1">
                    <a:lumMod val="50000"/>
                  </a:schemeClr>
                </a:solidFill>
              </a:defRPr>
            </a:lvl1pPr>
          </a:lstStyle>
          <a:p>
            <a:pPr lvl="0"/>
            <a:r>
              <a:rPr lang="en-GB" noProof="0"/>
              <a:t>Click icon to add picture</a:t>
            </a:r>
          </a:p>
        </p:txBody>
      </p:sp>
      <p:sp>
        <p:nvSpPr>
          <p:cNvPr id="26" name="Title 2"/>
          <p:cNvSpPr>
            <a:spLocks noGrp="1"/>
          </p:cNvSpPr>
          <p:nvPr>
            <p:ph type="title" hasCustomPrompt="1"/>
          </p:nvPr>
        </p:nvSpPr>
        <p:spPr>
          <a:xfrm>
            <a:off x="1768481" y="259081"/>
            <a:ext cx="15963902" cy="1502414"/>
          </a:xfrm>
        </p:spPr>
        <p:txBody>
          <a:bodyPr/>
          <a:lstStyle/>
          <a:p>
            <a:r>
              <a:rPr lang="en-US"/>
              <a:t>Click To Edit Master Title Style</a:t>
            </a:r>
            <a:endParaRPr lang="fr-FR"/>
          </a:p>
        </p:txBody>
      </p:sp>
      <p:sp>
        <p:nvSpPr>
          <p:cNvPr id="20" name="Content Placeholder 2"/>
          <p:cNvSpPr>
            <a:spLocks noGrp="1"/>
          </p:cNvSpPr>
          <p:nvPr>
            <p:ph sz="half" idx="19"/>
          </p:nvPr>
        </p:nvSpPr>
        <p:spPr>
          <a:xfrm>
            <a:off x="7304274" y="5277741"/>
            <a:ext cx="4872776" cy="450919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1" name="Picture Placeholder 8"/>
          <p:cNvSpPr>
            <a:spLocks noGrp="1"/>
          </p:cNvSpPr>
          <p:nvPr>
            <p:ph type="pic" sz="quarter" idx="20"/>
          </p:nvPr>
        </p:nvSpPr>
        <p:spPr>
          <a:xfrm>
            <a:off x="7310237" y="2117003"/>
            <a:ext cx="4851266" cy="2805234"/>
          </a:xfrm>
        </p:spPr>
        <p:txBody>
          <a:bodyPr rtlCol="0">
            <a:noAutofit/>
          </a:bodyPr>
          <a:lstStyle>
            <a:lvl1pPr>
              <a:defRPr sz="2400" baseline="0">
                <a:solidFill>
                  <a:schemeClr val="tx1">
                    <a:lumMod val="50000"/>
                  </a:schemeClr>
                </a:solidFill>
              </a:defRPr>
            </a:lvl1pPr>
          </a:lstStyle>
          <a:p>
            <a:pPr lvl="0"/>
            <a:r>
              <a:rPr lang="en-GB" noProof="0"/>
              <a:t>Click icon to add picture</a:t>
            </a:r>
          </a:p>
        </p:txBody>
      </p:sp>
      <p:sp>
        <p:nvSpPr>
          <p:cNvPr id="22" name="Content Placeholder 2"/>
          <p:cNvSpPr>
            <a:spLocks noGrp="1"/>
          </p:cNvSpPr>
          <p:nvPr>
            <p:ph sz="half" idx="21"/>
          </p:nvPr>
        </p:nvSpPr>
        <p:spPr>
          <a:xfrm>
            <a:off x="12844360" y="5277741"/>
            <a:ext cx="4872776" cy="450919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3" name="Picture Placeholder 8"/>
          <p:cNvSpPr>
            <a:spLocks noGrp="1"/>
          </p:cNvSpPr>
          <p:nvPr>
            <p:ph type="pic" sz="quarter" idx="22"/>
          </p:nvPr>
        </p:nvSpPr>
        <p:spPr>
          <a:xfrm>
            <a:off x="12861589" y="2117000"/>
            <a:ext cx="4851266" cy="2805236"/>
          </a:xfrm>
        </p:spPr>
        <p:txBody>
          <a:bodyPr rtlCol="0">
            <a:noAutofit/>
          </a:bodyPr>
          <a:lstStyle>
            <a:lvl1pPr>
              <a:defRPr sz="2400" baseline="0">
                <a:solidFill>
                  <a:schemeClr val="tx1">
                    <a:lumMod val="50000"/>
                  </a:schemeClr>
                </a:solidFill>
              </a:defRPr>
            </a:lvl1pPr>
          </a:lstStyle>
          <a:p>
            <a:pPr lvl="0"/>
            <a:r>
              <a:rPr lang="en-GB" noProof="0"/>
              <a:t>Click icon to add picture</a:t>
            </a:r>
          </a:p>
        </p:txBody>
      </p:sp>
    </p:spTree>
    <p:extLst>
      <p:ext uri="{BB962C8B-B14F-4D97-AF65-F5344CB8AC3E}">
        <p14:creationId xmlns:p14="http://schemas.microsoft.com/office/powerpoint/2010/main" val="3143485120"/>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1768474" y="2117000"/>
            <a:ext cx="15963900" cy="7669940"/>
          </a:xfrm>
        </p:spPr>
        <p:txBody>
          <a:bodyPr rtlCol="0">
            <a:noAutofit/>
          </a:bodyPr>
          <a:lstStyle/>
          <a:p>
            <a:pPr lvl="0"/>
            <a:r>
              <a:rPr lang="en-GB" noProof="0"/>
              <a:t>Click icon to add picture</a:t>
            </a:r>
          </a:p>
        </p:txBody>
      </p:sp>
      <p:sp>
        <p:nvSpPr>
          <p:cNvPr id="3" name="Title 2"/>
          <p:cNvSpPr>
            <a:spLocks noGrp="1"/>
          </p:cNvSpPr>
          <p:nvPr>
            <p:ph type="title" hasCustomPrompt="1"/>
          </p:nvPr>
        </p:nvSpPr>
        <p:spPr>
          <a:xfrm>
            <a:off x="1768476" y="274320"/>
            <a:ext cx="15963900" cy="1516380"/>
          </a:xfrm>
        </p:spPr>
        <p:txBody>
          <a:bodyPr/>
          <a:lstStyle/>
          <a:p>
            <a:r>
              <a:rPr lang="en-US"/>
              <a:t>Click To Edit Master Title Style</a:t>
            </a:r>
            <a:endParaRPr lang="fr-FR"/>
          </a:p>
        </p:txBody>
      </p:sp>
    </p:spTree>
    <p:extLst>
      <p:ext uri="{BB962C8B-B14F-4D97-AF65-F5344CB8AC3E}">
        <p14:creationId xmlns:p14="http://schemas.microsoft.com/office/powerpoint/2010/main" val="3249132689"/>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09AC62-758B-42CA-B047-FB307306CA22}"/>
              </a:ext>
            </a:extLst>
          </p:cNvPr>
          <p:cNvSpPr>
            <a:spLocks noGrp="1"/>
          </p:cNvSpPr>
          <p:nvPr>
            <p:ph type="body" sz="quarter" idx="10"/>
          </p:nvPr>
        </p:nvSpPr>
        <p:spPr>
          <a:xfrm>
            <a:off x="1768476" y="266704"/>
            <a:ext cx="15963900" cy="1524000"/>
          </a:xfrm>
          <a:noFill/>
          <a:ln>
            <a:noFill/>
          </a:ln>
        </p:spPr>
        <p:txBody>
          <a:bodyPr vert="horz" wrap="square" lIns="0" tIns="0" rIns="0" bIns="0" numCol="1" anchor="ctr" anchorCtr="0" compatLnSpc="1">
            <a:prstTxWarp prst="textNoShape">
              <a:avLst/>
            </a:prstTxWarp>
          </a:bodyPr>
          <a:lstStyle>
            <a:lvl1pPr>
              <a:defRPr lang="en-US" sz="4800" b="1" dirty="0" smtClean="0">
                <a:solidFill>
                  <a:schemeClr val="bg1"/>
                </a:solidFill>
              </a:defRPr>
            </a:lvl1pPr>
          </a:lstStyle>
          <a:p>
            <a:pPr lvl="0">
              <a:spcAft>
                <a:spcPct val="0"/>
              </a:spcAft>
            </a:pPr>
            <a:r>
              <a:rPr lang="en-US"/>
              <a:t>Click to edit Master text styles</a:t>
            </a:r>
          </a:p>
        </p:txBody>
      </p:sp>
    </p:spTree>
    <p:extLst>
      <p:ext uri="{BB962C8B-B14F-4D97-AF65-F5344CB8AC3E}">
        <p14:creationId xmlns:p14="http://schemas.microsoft.com/office/powerpoint/2010/main" val="3197574751"/>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able of Contents">
    <p:spTree>
      <p:nvGrpSpPr>
        <p:cNvPr id="1" name=""/>
        <p:cNvGrpSpPr/>
        <p:nvPr/>
      </p:nvGrpSpPr>
      <p:grpSpPr>
        <a:xfrm>
          <a:off x="0" y="0"/>
          <a:ext cx="0" cy="0"/>
          <a:chOff x="0" y="0"/>
          <a:chExt cx="0" cy="0"/>
        </a:xfrm>
      </p:grpSpPr>
      <p:pic>
        <p:nvPicPr>
          <p:cNvPr id="7" name="Picture 6" descr="A white circular object with a circle in the center&#10;&#10;Description automatically generated">
            <a:extLst>
              <a:ext uri="{FF2B5EF4-FFF2-40B4-BE49-F238E27FC236}">
                <a16:creationId xmlns:a16="http://schemas.microsoft.com/office/drawing/2014/main" id="{D7220482-7386-4EA5-9F00-B71D925CB89B}"/>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2"/>
            <a:ext cx="8168854" cy="10287001"/>
          </a:xfrm>
          <a:custGeom>
            <a:avLst/>
            <a:gdLst>
              <a:gd name="connsiteX0" fmla="*/ 0 w 8168854"/>
              <a:gd name="connsiteY0" fmla="*/ 0 h 10287001"/>
              <a:gd name="connsiteX1" fmla="*/ 7931304 w 8168854"/>
              <a:gd name="connsiteY1" fmla="*/ 0 h 10287001"/>
              <a:gd name="connsiteX2" fmla="*/ 8168854 w 8168854"/>
              <a:gd name="connsiteY2" fmla="*/ 237550 h 10287001"/>
              <a:gd name="connsiteX3" fmla="*/ 8168854 w 8168854"/>
              <a:gd name="connsiteY3" fmla="*/ 10049451 h 10287001"/>
              <a:gd name="connsiteX4" fmla="*/ 7931304 w 8168854"/>
              <a:gd name="connsiteY4" fmla="*/ 10287001 h 10287001"/>
              <a:gd name="connsiteX5" fmla="*/ 0 w 8168854"/>
              <a:gd name="connsiteY5" fmla="*/ 10287001 h 1028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8854" h="10287001">
                <a:moveTo>
                  <a:pt x="0" y="0"/>
                </a:moveTo>
                <a:lnTo>
                  <a:pt x="7931304" y="0"/>
                </a:lnTo>
                <a:cubicBezTo>
                  <a:pt x="8062499" y="0"/>
                  <a:pt x="8168854" y="106355"/>
                  <a:pt x="8168854" y="237550"/>
                </a:cubicBezTo>
                <a:lnTo>
                  <a:pt x="8168854" y="10049451"/>
                </a:lnTo>
                <a:cubicBezTo>
                  <a:pt x="8168854" y="10180645"/>
                  <a:pt x="8062499" y="10287001"/>
                  <a:pt x="7931304" y="10287001"/>
                </a:cubicBezTo>
                <a:lnTo>
                  <a:pt x="0" y="10287001"/>
                </a:lnTo>
                <a:close/>
              </a:path>
            </a:pathLst>
          </a:custGeom>
        </p:spPr>
      </p:pic>
      <p:sp>
        <p:nvSpPr>
          <p:cNvPr id="6" name="Rectangle: Top Corners Rounded 5">
            <a:extLst>
              <a:ext uri="{FF2B5EF4-FFF2-40B4-BE49-F238E27FC236}">
                <a16:creationId xmlns:a16="http://schemas.microsoft.com/office/drawing/2014/main" id="{16508D49-6900-4B95-8983-A0DB002C9DDA}"/>
              </a:ext>
            </a:extLst>
          </p:cNvPr>
          <p:cNvSpPr/>
          <p:nvPr userDrawn="1"/>
        </p:nvSpPr>
        <p:spPr>
          <a:xfrm rot="5400000">
            <a:off x="-1059073" y="1059075"/>
            <a:ext cx="10287001" cy="8168854"/>
          </a:xfrm>
          <a:prstGeom prst="round2SameRect">
            <a:avLst>
              <a:gd name="adj1" fmla="val 2908"/>
              <a:gd name="adj2" fmla="val 0"/>
            </a:avLst>
          </a:prstGeom>
          <a:solidFill>
            <a:schemeClr val="bg2">
              <a:lumMod val="1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Picture 1">
            <a:extLst>
              <a:ext uri="{FF2B5EF4-FFF2-40B4-BE49-F238E27FC236}">
                <a16:creationId xmlns:a16="http://schemas.microsoft.com/office/drawing/2014/main" id="{98F2EB17-0E6F-AF7C-7943-C8068ACE6938}"/>
              </a:ext>
            </a:extLst>
          </p:cNvPr>
          <p:cNvPicPr preferRelativeResize="0">
            <a:picLocks/>
          </p:cNvPicPr>
          <p:nvPr userDrawn="1"/>
        </p:nvPicPr>
        <p:blipFill rotWithShape="1">
          <a:blip r:embed="rId3" cstate="email">
            <a:extLst>
              <a:ext uri="{28A0092B-C50C-407E-A947-70E740481C1C}">
                <a14:useLocalDpi xmlns:a14="http://schemas.microsoft.com/office/drawing/2010/main"/>
              </a:ext>
            </a:extLst>
          </a:blip>
          <a:srcRect/>
          <a:stretch/>
        </p:blipFill>
        <p:spPr>
          <a:xfrm rot="16200000">
            <a:off x="8964001" y="962998"/>
            <a:ext cx="360000" cy="18288000"/>
          </a:xfrm>
          <a:custGeom>
            <a:avLst/>
            <a:gdLst>
              <a:gd name="connsiteX0" fmla="*/ 539885 w 539885"/>
              <a:gd name="connsiteY0" fmla="*/ 269943 h 18288000"/>
              <a:gd name="connsiteX1" fmla="*/ 539885 w 539885"/>
              <a:gd name="connsiteY1" fmla="*/ 18018058 h 18288000"/>
              <a:gd name="connsiteX2" fmla="*/ 269942 w 539885"/>
              <a:gd name="connsiteY2" fmla="*/ 18288000 h 18288000"/>
              <a:gd name="connsiteX3" fmla="*/ 0 w 539885"/>
              <a:gd name="connsiteY3" fmla="*/ 18288000 h 18288000"/>
              <a:gd name="connsiteX4" fmla="*/ 0 w 539885"/>
              <a:gd name="connsiteY4" fmla="*/ 0 h 18288000"/>
              <a:gd name="connsiteX5" fmla="*/ 269942 w 539885"/>
              <a:gd name="connsiteY5" fmla="*/ 0 h 18288000"/>
              <a:gd name="connsiteX6" fmla="*/ 539885 w 539885"/>
              <a:gd name="connsiteY6" fmla="*/ 269943 h 18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885" h="18288000">
                <a:moveTo>
                  <a:pt x="539885" y="269943"/>
                </a:moveTo>
                <a:lnTo>
                  <a:pt x="539885" y="18018058"/>
                </a:lnTo>
                <a:cubicBezTo>
                  <a:pt x="539885" y="18167144"/>
                  <a:pt x="419027" y="18288000"/>
                  <a:pt x="269942" y="18288000"/>
                </a:cubicBezTo>
                <a:cubicBezTo>
                  <a:pt x="179961" y="18288000"/>
                  <a:pt x="89981" y="18288000"/>
                  <a:pt x="0" y="18288000"/>
                </a:cubicBezTo>
                <a:lnTo>
                  <a:pt x="0" y="0"/>
                </a:lnTo>
                <a:lnTo>
                  <a:pt x="269942" y="0"/>
                </a:lnTo>
                <a:cubicBezTo>
                  <a:pt x="419027" y="0"/>
                  <a:pt x="539885" y="120858"/>
                  <a:pt x="539885" y="269943"/>
                </a:cubicBezTo>
                <a:close/>
              </a:path>
            </a:pathLst>
          </a:custGeom>
        </p:spPr>
      </p:pic>
      <p:sp>
        <p:nvSpPr>
          <p:cNvPr id="4" name="Freeform 4">
            <a:extLst>
              <a:ext uri="{FF2B5EF4-FFF2-40B4-BE49-F238E27FC236}">
                <a16:creationId xmlns:a16="http://schemas.microsoft.com/office/drawing/2014/main" id="{C6B03961-36E4-B5F6-DA76-C25179A25BB8}"/>
              </a:ext>
            </a:extLst>
          </p:cNvPr>
          <p:cNvSpPr/>
          <p:nvPr userDrawn="1"/>
        </p:nvSpPr>
        <p:spPr>
          <a:xfrm>
            <a:off x="-1" y="9926997"/>
            <a:ext cx="16009937" cy="360002"/>
          </a:xfrm>
          <a:prstGeom prst="round2SameRect">
            <a:avLst>
              <a:gd name="adj1" fmla="val 50000"/>
              <a:gd name="adj2" fmla="val 0"/>
            </a:avLst>
          </a:prstGeom>
          <a:gradFill>
            <a:gsLst>
              <a:gs pos="60000">
                <a:schemeClr val="tx1">
                  <a:lumMod val="50000"/>
                  <a:alpha val="0"/>
                </a:schemeClr>
              </a:gs>
              <a:gs pos="0">
                <a:schemeClr val="tx1">
                  <a:lumMod val="50000"/>
                  <a:alpha val="23291"/>
                </a:schemeClr>
              </a:gs>
            </a:gsLst>
            <a:lin ang="0" scaled="0"/>
          </a:gradFill>
        </p:spPr>
        <p:txBody>
          <a:bodyPr/>
          <a:lstStyle/>
          <a:p>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95D4ABE-64C7-1F03-E8A7-CAF266D3BD15}"/>
              </a:ext>
            </a:extLst>
          </p:cNvPr>
          <p:cNvSpPr txBox="1"/>
          <p:nvPr userDrawn="1"/>
        </p:nvSpPr>
        <p:spPr>
          <a:xfrm flipH="1">
            <a:off x="16891000" y="10020300"/>
            <a:ext cx="842963" cy="184666"/>
          </a:xfrm>
          <a:prstGeom prst="rect">
            <a:avLst/>
          </a:prstGeom>
        </p:spPr>
        <p:txBody>
          <a:bodyPr wrap="square" lIns="0" tIns="0" rIns="0" bIns="0" rtlCol="0" anchor="t">
            <a:spAutoFit/>
          </a:bodyPr>
          <a:lstStyle/>
          <a:p>
            <a:pPr algn="r">
              <a:lnSpc>
                <a:spcPct val="100000"/>
              </a:lnSpc>
            </a:pPr>
            <a:fld id="{8B3DA8D3-2298-A143-9735-DE254C8141BB}" type="slidenum">
              <a:rPr lang="en-US" sz="1200" smtClean="0">
                <a:solidFill>
                  <a:schemeClr val="bg1"/>
                </a:solidFill>
                <a:latin typeface="Arial" panose="020B0604020202020204" pitchFamily="34" charset="0"/>
                <a:cs typeface="Arial" panose="020B0604020202020204" pitchFamily="34" charset="0"/>
              </a:rPr>
              <a:pPr algn="r">
                <a:lnSpc>
                  <a:spcPct val="100000"/>
                </a:lnSpc>
              </a:pPr>
              <a:t>‹#›</a:t>
            </a:fld>
            <a:endParaRPr lang="en-US" sz="1400">
              <a:solidFill>
                <a:schemeClr val="bg1"/>
              </a:solidFill>
              <a:latin typeface="Arial" panose="020B0604020202020204" pitchFamily="34" charset="0"/>
              <a:cs typeface="Arial" panose="020B0604020202020204" pitchFamily="34" charset="0"/>
            </a:endParaRPr>
          </a:p>
        </p:txBody>
      </p:sp>
      <p:sp>
        <p:nvSpPr>
          <p:cNvPr id="8" name="Footer Placeholder 4">
            <a:extLst>
              <a:ext uri="{FF2B5EF4-FFF2-40B4-BE49-F238E27FC236}">
                <a16:creationId xmlns:a16="http://schemas.microsoft.com/office/drawing/2014/main" id="{AD3B7310-DAA9-4D0F-4DFC-FDF9952E95FA}"/>
              </a:ext>
            </a:extLst>
          </p:cNvPr>
          <p:cNvSpPr txBox="1">
            <a:spLocks/>
          </p:cNvSpPr>
          <p:nvPr userDrawn="1"/>
        </p:nvSpPr>
        <p:spPr>
          <a:xfrm>
            <a:off x="509696" y="10029534"/>
            <a:ext cx="3224104" cy="1661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200">
                <a:solidFill>
                  <a:schemeClr val="bg1"/>
                </a:solidFill>
                <a:latin typeface="Arial" panose="020B0604020202020204" pitchFamily="34" charset="0"/>
                <a:cs typeface="Arial" panose="020B0604020202020204" pitchFamily="34" charset="0"/>
              </a:rPr>
              <a:t>©  CYIENT </a:t>
            </a:r>
            <a:fld id="{1D737634-5D0D-EF4A-A087-64A8F61A5AC6}" type="datetimeyyyy">
              <a:rPr lang="en-IN" sz="12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200">
                <a:solidFill>
                  <a:schemeClr val="bg1"/>
                </a:solidFill>
                <a:latin typeface="Arial" panose="020B0604020202020204" pitchFamily="34" charset="0"/>
                <a:cs typeface="Arial" panose="020B0604020202020204" pitchFamily="34" charset="0"/>
              </a:rPr>
              <a:t>  |  Confidential</a:t>
            </a:r>
          </a:p>
        </p:txBody>
      </p:sp>
    </p:spTree>
    <p:extLst>
      <p:ext uri="{BB962C8B-B14F-4D97-AF65-F5344CB8AC3E}">
        <p14:creationId xmlns:p14="http://schemas.microsoft.com/office/powerpoint/2010/main" val="1321775250"/>
      </p:ext>
    </p:extLst>
  </p:cSld>
  <p:clrMapOvr>
    <a:masterClrMapping/>
  </p:clrMapOvr>
  <p:extLst>
    <p:ext uri="{DCECCB84-F9BA-43D5-87BE-67443E8EF086}">
      <p15:sldGuideLst xmlns:p15="http://schemas.microsoft.com/office/powerpoint/2012/main">
        <p15:guide id="1" orient="horz" pos="3240">
          <p15:clr>
            <a:srgbClr val="FBAE40"/>
          </p15:clr>
        </p15:guide>
        <p15:guide id="2" pos="57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6_Title Slide">
    <p:bg>
      <p:bgPr>
        <a:solidFill>
          <a:schemeClr val="accent2"/>
        </a:solidFill>
        <a:effectLst/>
      </p:bgPr>
    </p:bg>
    <p:spTree>
      <p:nvGrpSpPr>
        <p:cNvPr id="1" name=""/>
        <p:cNvGrpSpPr/>
        <p:nvPr/>
      </p:nvGrpSpPr>
      <p:grpSpPr>
        <a:xfrm>
          <a:off x="0" y="0"/>
          <a:ext cx="0" cy="0"/>
          <a:chOff x="0" y="0"/>
          <a:chExt cx="0" cy="0"/>
        </a:xfrm>
      </p:grpSpPr>
      <p:sp>
        <p:nvSpPr>
          <p:cNvPr id="3" name="AutoShape 4">
            <a:extLst>
              <a:ext uri="{FF2B5EF4-FFF2-40B4-BE49-F238E27FC236}">
                <a16:creationId xmlns:a16="http://schemas.microsoft.com/office/drawing/2014/main" id="{C90D1420-1DF8-1B4E-BAB6-A1B3F1900268}"/>
              </a:ext>
            </a:extLst>
          </p:cNvPr>
          <p:cNvSpPr/>
          <p:nvPr/>
        </p:nvSpPr>
        <p:spPr>
          <a:xfrm>
            <a:off x="1073889" y="5989922"/>
            <a:ext cx="21706" cy="4293000"/>
          </a:xfrm>
          <a:prstGeom prst="rect">
            <a:avLst/>
          </a:prstGeom>
          <a:solidFill>
            <a:srgbClr val="FFFFFF"/>
          </a:solidFill>
          <a:ln>
            <a:noFill/>
          </a:ln>
        </p:spPr>
      </p:sp>
      <p:sp>
        <p:nvSpPr>
          <p:cNvPr id="5" name="Footer Placeholder 4">
            <a:extLst>
              <a:ext uri="{FF2B5EF4-FFF2-40B4-BE49-F238E27FC236}">
                <a16:creationId xmlns:a16="http://schemas.microsoft.com/office/drawing/2014/main" id="{73157927-56DA-5041-A287-683D7ABA2196}"/>
              </a:ext>
            </a:extLst>
          </p:cNvPr>
          <p:cNvSpPr txBox="1">
            <a:spLocks/>
          </p:cNvSpPr>
          <p:nvPr userDrawn="1"/>
        </p:nvSpPr>
        <p:spPr>
          <a:xfrm rot="16200000">
            <a:off x="-474272" y="8578968"/>
            <a:ext cx="2696036" cy="1938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400">
                <a:solidFill>
                  <a:schemeClr val="bg1"/>
                </a:solidFill>
                <a:latin typeface="Arial" panose="020B0604020202020204" pitchFamily="34" charset="0"/>
                <a:cs typeface="Arial" panose="020B0604020202020204" pitchFamily="34" charset="0"/>
              </a:rPr>
              <a:t>©  CYIENT </a:t>
            </a:r>
            <a:fld id="{1D737634-5D0D-EF4A-A087-64A8F61A5AC6}" type="datetimeyyyy">
              <a:rPr lang="en-IN" sz="14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400">
                <a:solidFill>
                  <a:schemeClr val="bg1"/>
                </a:solidFill>
                <a:latin typeface="Arial" panose="020B0604020202020204" pitchFamily="34" charset="0"/>
                <a:cs typeface="Arial" panose="020B0604020202020204" pitchFamily="34" charset="0"/>
              </a:rPr>
              <a:t>  |  Confidential</a:t>
            </a:r>
          </a:p>
        </p:txBody>
      </p:sp>
      <p:sp>
        <p:nvSpPr>
          <p:cNvPr id="14" name="Slide Number Placeholder 1">
            <a:extLst>
              <a:ext uri="{FF2B5EF4-FFF2-40B4-BE49-F238E27FC236}">
                <a16:creationId xmlns:a16="http://schemas.microsoft.com/office/drawing/2014/main" id="{BC586E68-64E1-2446-9565-8FCFF2B56963}"/>
              </a:ext>
            </a:extLst>
          </p:cNvPr>
          <p:cNvSpPr txBox="1">
            <a:spLocks/>
          </p:cNvSpPr>
          <p:nvPr userDrawn="1"/>
        </p:nvSpPr>
        <p:spPr>
          <a:xfrm>
            <a:off x="-9525" y="9742398"/>
            <a:ext cx="797202" cy="205184"/>
          </a:xfrm>
          <a:prstGeom prst="rect">
            <a:avLst/>
          </a:prstGeom>
        </p:spPr>
        <p:txBody>
          <a:bodyPr vert="horz" wrap="square" lIns="0" tIns="0" rIns="0" bIns="0" rtlCol="0" anchor="t" anchorCtr="0">
            <a:spAutoFit/>
          </a:bodyPr>
          <a:lstStyle>
            <a:defPPr>
              <a:defRPr lang="en-US"/>
            </a:defPPr>
            <a:lvl1pPr algn="ctr">
              <a:lnSpc>
                <a:spcPts val="1600"/>
              </a:lnSpc>
              <a:defRPr sz="1600" b="0">
                <a:solidFill>
                  <a:schemeClr val="bg1">
                    <a:lumMod val="50000"/>
                    <a:alpha val="30000"/>
                  </a:schemeClr>
                </a:solidFill>
                <a:latin typeface="HK Grotesk Bold"/>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lvl="0"/>
            <a:fld id="{B6F15528-21DE-4FAA-801E-634DDDAF4B2B}" type="slidenum">
              <a:rPr lang="en-US" sz="1600" smtClean="0">
                <a:solidFill>
                  <a:schemeClr val="bg1"/>
                </a:solidFill>
                <a:latin typeface="Arial" panose="020B0604020202020204" pitchFamily="34" charset="0"/>
                <a:cs typeface="Arial" panose="020B0604020202020204" pitchFamily="34" charset="0"/>
              </a:rPr>
              <a:pPr lvl="0"/>
              <a:t>‹#›</a:t>
            </a:fld>
            <a:endParaRPr lang="en-US" sz="1600">
              <a:solidFill>
                <a:schemeClr val="bg1"/>
              </a:solidFill>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3C35A11C-8290-43B1-B71D-AADC1E2AC013}"/>
              </a:ext>
            </a:extLst>
          </p:cNvPr>
          <p:cNvSpPr/>
          <p:nvPr userDrawn="1"/>
        </p:nvSpPr>
        <p:spPr>
          <a:xfrm>
            <a:off x="1028704" y="5517001"/>
            <a:ext cx="114300" cy="1708786"/>
          </a:xfrm>
          <a:prstGeom prst="roundRect">
            <a:avLst>
              <a:gd name="adj" fmla="val 50000"/>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3600"/>
          </a:p>
        </p:txBody>
      </p:sp>
      <p:pic>
        <p:nvPicPr>
          <p:cNvPr id="9" name="Picture 11">
            <a:extLst>
              <a:ext uri="{FF2B5EF4-FFF2-40B4-BE49-F238E27FC236}">
                <a16:creationId xmlns:a16="http://schemas.microsoft.com/office/drawing/2014/main" id="{80C31CFE-8977-420A-A9FE-962EB5B9D8A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rot="16200000">
            <a:off x="17742852" y="9745981"/>
            <a:ext cx="433644" cy="108018"/>
          </a:xfrm>
          <a:prstGeom prst="rect">
            <a:avLst/>
          </a:prstGeom>
        </p:spPr>
      </p:pic>
      <p:grpSp>
        <p:nvGrpSpPr>
          <p:cNvPr id="10" name="Group 13">
            <a:extLst>
              <a:ext uri="{FF2B5EF4-FFF2-40B4-BE49-F238E27FC236}">
                <a16:creationId xmlns:a16="http://schemas.microsoft.com/office/drawing/2014/main" id="{C88F0086-25E3-4C79-8081-076B7C75D852}"/>
              </a:ext>
            </a:extLst>
          </p:cNvPr>
          <p:cNvGrpSpPr/>
          <p:nvPr userDrawn="1"/>
        </p:nvGrpSpPr>
        <p:grpSpPr>
          <a:xfrm>
            <a:off x="902150" y="780130"/>
            <a:ext cx="504000" cy="504000"/>
            <a:chOff x="14161" y="0"/>
            <a:chExt cx="7080280" cy="6350000"/>
          </a:xfrm>
          <a:solidFill>
            <a:schemeClr val="bg1"/>
          </a:solidFill>
        </p:grpSpPr>
        <p:sp>
          <p:nvSpPr>
            <p:cNvPr id="11" name="Freeform 14">
              <a:extLst>
                <a:ext uri="{FF2B5EF4-FFF2-40B4-BE49-F238E27FC236}">
                  <a16:creationId xmlns:a16="http://schemas.microsoft.com/office/drawing/2014/main" id="{9A03AB10-AA38-434A-8DB3-C0D1002AD83D}"/>
                </a:ext>
              </a:extLst>
            </p:cNvPr>
            <p:cNvSpPr/>
            <p:nvPr/>
          </p:nvSpPr>
          <p:spPr>
            <a:xfrm>
              <a:off x="14161" y="0"/>
              <a:ext cx="7080280"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Tree>
    <p:extLst>
      <p:ext uri="{BB962C8B-B14F-4D97-AF65-F5344CB8AC3E}">
        <p14:creationId xmlns:p14="http://schemas.microsoft.com/office/powerpoint/2010/main" val="1483670761"/>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12" name="Content Placeholder 11"/>
          <p:cNvSpPr>
            <a:spLocks noGrp="1"/>
          </p:cNvSpPr>
          <p:nvPr>
            <p:ph sz="quarter" idx="13"/>
          </p:nvPr>
        </p:nvSpPr>
        <p:spPr>
          <a:xfrm>
            <a:off x="1162049" y="1790705"/>
            <a:ext cx="15963902" cy="7770494"/>
          </a:xfrm>
        </p:spPr>
        <p:txBody>
          <a:bodyPr>
            <a:noAutofit/>
          </a:bodyPr>
          <a:lstStyle>
            <a:lvl1pPr>
              <a:defRPr sz="2520">
                <a:solidFill>
                  <a:schemeClr val="tx1">
                    <a:lumMod val="50000"/>
                  </a:schemeClr>
                </a:solidFill>
              </a:defRPr>
            </a:lvl1pPr>
            <a:lvl2pPr>
              <a:defRPr sz="2160">
                <a:solidFill>
                  <a:schemeClr val="tx1">
                    <a:lumMod val="50000"/>
                  </a:schemeClr>
                </a:solidFill>
              </a:defRPr>
            </a:lvl2pPr>
            <a:lvl3pPr>
              <a:defRPr sz="2160">
                <a:solidFill>
                  <a:schemeClr val="tx1">
                    <a:lumMod val="50000"/>
                  </a:schemeClr>
                </a:solidFill>
              </a:defRPr>
            </a:lvl3pPr>
            <a:lvl4pPr>
              <a:defRPr sz="2160">
                <a:solidFill>
                  <a:schemeClr val="tx1">
                    <a:lumMod val="50000"/>
                  </a:schemeClr>
                </a:solidFill>
              </a:defRPr>
            </a:lvl4pPr>
            <a:lvl5pPr>
              <a:defRPr sz="216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itle 2"/>
          <p:cNvSpPr>
            <a:spLocks noGrp="1"/>
          </p:cNvSpPr>
          <p:nvPr>
            <p:ph type="title" hasCustomPrompt="1"/>
          </p:nvPr>
        </p:nvSpPr>
        <p:spPr>
          <a:xfrm>
            <a:off x="1768476" y="266704"/>
            <a:ext cx="15963900" cy="1524000"/>
          </a:xfrm>
        </p:spPr>
        <p:txBody>
          <a:bodyPr/>
          <a:lstStyle>
            <a:lvl1pPr>
              <a:defRPr sz="4320"/>
            </a:lvl1pPr>
          </a:lstStyle>
          <a:p>
            <a:r>
              <a:rPr lang="en-US"/>
              <a:t>Click To Edit Master Title Style</a:t>
            </a:r>
            <a:endParaRPr lang="fr-FR"/>
          </a:p>
        </p:txBody>
      </p:sp>
    </p:spTree>
    <p:extLst>
      <p:ext uri="{BB962C8B-B14F-4D97-AF65-F5344CB8AC3E}">
        <p14:creationId xmlns:p14="http://schemas.microsoft.com/office/powerpoint/2010/main" val="2871210233"/>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Title 2"/>
          <p:cNvSpPr>
            <a:spLocks noGrp="1"/>
          </p:cNvSpPr>
          <p:nvPr>
            <p:ph type="title" hasCustomPrompt="1"/>
          </p:nvPr>
        </p:nvSpPr>
        <p:spPr>
          <a:xfrm>
            <a:off x="1768476" y="266702"/>
            <a:ext cx="15963900" cy="1524000"/>
          </a:xfrm>
        </p:spPr>
        <p:txBody>
          <a:bodyPr/>
          <a:lstStyle>
            <a:lvl1pPr>
              <a:defRPr sz="4800"/>
            </a:lvl1pPr>
          </a:lstStyle>
          <a:p>
            <a:r>
              <a:rPr lang="en-US"/>
              <a:t>Click To Edit Master Title Style</a:t>
            </a:r>
            <a:endParaRPr lang="fr-FR"/>
          </a:p>
        </p:txBody>
      </p:sp>
    </p:spTree>
    <p:extLst>
      <p:ext uri="{BB962C8B-B14F-4D97-AF65-F5344CB8AC3E}">
        <p14:creationId xmlns:p14="http://schemas.microsoft.com/office/powerpoint/2010/main" val="1468024750"/>
      </p:ext>
    </p:extLst>
  </p:cSld>
  <p:clrMapOvr>
    <a:masterClrMapping/>
  </p:clrMapOvr>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8_Title Slide">
    <p:bg>
      <p:bgPr>
        <a:solidFill>
          <a:schemeClr val="accent2"/>
        </a:solidFill>
        <a:effectLst/>
      </p:bgPr>
    </p:bg>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EC9794EF-0A43-4330-8D0E-0F74F6A50275}"/>
              </a:ext>
            </a:extLst>
          </p:cNvPr>
          <p:cNvPicPr>
            <a:picLocks noChangeAspect="1"/>
          </p:cNvPicPr>
          <p:nvPr userDrawn="1"/>
        </p:nvPicPr>
        <p:blipFill>
          <a:blip r:embed="rId2" cstate="email">
            <a:alphaModFix amt="34000"/>
            <a:extLst>
              <a:ext uri="{28A0092B-C50C-407E-A947-70E740481C1C}">
                <a14:useLocalDpi xmlns:a14="http://schemas.microsoft.com/office/drawing/2010/main"/>
              </a:ext>
            </a:extLst>
          </a:blip>
          <a:stretch>
            <a:fillRect/>
          </a:stretch>
        </p:blipFill>
        <p:spPr>
          <a:xfrm rot="5400000" flipH="1">
            <a:off x="9058746" y="1057751"/>
            <a:ext cx="10287004" cy="8171502"/>
          </a:xfrm>
          <a:prstGeom prst="rect">
            <a:avLst/>
          </a:prstGeom>
        </p:spPr>
      </p:pic>
      <p:pic>
        <p:nvPicPr>
          <p:cNvPr id="22" name="Picture 21">
            <a:extLst>
              <a:ext uri="{FF2B5EF4-FFF2-40B4-BE49-F238E27FC236}">
                <a16:creationId xmlns:a16="http://schemas.microsoft.com/office/drawing/2014/main" id="{2712005A-05DE-4BF6-9D9E-190FBD61BECA}"/>
              </a:ext>
            </a:extLst>
          </p:cNvPr>
          <p:cNvPicPr>
            <a:picLocks noChangeAspect="1"/>
          </p:cNvPicPr>
          <p:nvPr userDrawn="1"/>
        </p:nvPicPr>
        <p:blipFill>
          <a:blip r:embed="rId3" cstate="email">
            <a:alphaModFix amt="34000"/>
            <a:extLst>
              <a:ext uri="{28A0092B-C50C-407E-A947-70E740481C1C}">
                <a14:useLocalDpi xmlns:a14="http://schemas.microsoft.com/office/drawing/2010/main"/>
              </a:ext>
            </a:extLst>
          </a:blip>
          <a:stretch>
            <a:fillRect/>
          </a:stretch>
        </p:blipFill>
        <p:spPr>
          <a:xfrm>
            <a:off x="0" y="0"/>
            <a:ext cx="13790880" cy="9756924"/>
          </a:xfrm>
          <a:prstGeom prst="rect">
            <a:avLst/>
          </a:prstGeom>
        </p:spPr>
      </p:pic>
      <p:pic>
        <p:nvPicPr>
          <p:cNvPr id="21" name="Picture 20">
            <a:extLst>
              <a:ext uri="{FF2B5EF4-FFF2-40B4-BE49-F238E27FC236}">
                <a16:creationId xmlns:a16="http://schemas.microsoft.com/office/drawing/2014/main" id="{3DFAF9CF-1441-4DC8-A1FD-829917BFE343}"/>
              </a:ext>
            </a:extLst>
          </p:cNvPr>
          <p:cNvPicPr>
            <a:picLocks noChangeAspect="1"/>
          </p:cNvPicPr>
          <p:nvPr userDrawn="1"/>
        </p:nvPicPr>
        <p:blipFill>
          <a:blip r:embed="rId4" cstate="email">
            <a:alphaModFix amt="34000"/>
            <a:extLst>
              <a:ext uri="{28A0092B-C50C-407E-A947-70E740481C1C}">
                <a14:useLocalDpi xmlns:a14="http://schemas.microsoft.com/office/drawing/2010/main"/>
              </a:ext>
            </a:extLst>
          </a:blip>
          <a:stretch>
            <a:fillRect/>
          </a:stretch>
        </p:blipFill>
        <p:spPr>
          <a:xfrm flipV="1">
            <a:off x="2" y="4928132"/>
            <a:ext cx="7574460" cy="5358864"/>
          </a:xfrm>
          <a:prstGeom prst="rect">
            <a:avLst/>
          </a:prstGeom>
        </p:spPr>
      </p:pic>
      <p:pic>
        <p:nvPicPr>
          <p:cNvPr id="20" name="Graphic 19">
            <a:extLst>
              <a:ext uri="{FF2B5EF4-FFF2-40B4-BE49-F238E27FC236}">
                <a16:creationId xmlns:a16="http://schemas.microsoft.com/office/drawing/2014/main" id="{583BC419-5E0B-4CAD-BA6C-A8084F2B8775}"/>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H="1">
            <a:off x="1046923" y="-1"/>
            <a:ext cx="10281794" cy="10281794"/>
          </a:xfrm>
          <a:prstGeom prst="rect">
            <a:avLst/>
          </a:prstGeom>
        </p:spPr>
      </p:pic>
      <p:sp>
        <p:nvSpPr>
          <p:cNvPr id="4" name="AutoShape 4">
            <a:extLst>
              <a:ext uri="{FF2B5EF4-FFF2-40B4-BE49-F238E27FC236}">
                <a16:creationId xmlns:a16="http://schemas.microsoft.com/office/drawing/2014/main" id="{D4E87592-BEE9-4729-932B-9586EC5E2CD5}"/>
              </a:ext>
            </a:extLst>
          </p:cNvPr>
          <p:cNvSpPr/>
          <p:nvPr userDrawn="1"/>
        </p:nvSpPr>
        <p:spPr>
          <a:xfrm>
            <a:off x="1073891" y="5517000"/>
            <a:ext cx="21706" cy="4770000"/>
          </a:xfrm>
          <a:prstGeom prst="rect">
            <a:avLst/>
          </a:prstGeom>
          <a:solidFill>
            <a:schemeClr val="bg1">
              <a:lumMod val="75000"/>
            </a:schemeClr>
          </a:solidFill>
          <a:ln>
            <a:noFill/>
          </a:ln>
        </p:spPr>
      </p:sp>
      <p:sp>
        <p:nvSpPr>
          <p:cNvPr id="6" name="Footer Placeholder 4">
            <a:extLst>
              <a:ext uri="{FF2B5EF4-FFF2-40B4-BE49-F238E27FC236}">
                <a16:creationId xmlns:a16="http://schemas.microsoft.com/office/drawing/2014/main" id="{398916E5-CDB9-445A-B350-1D3DDC509355}"/>
              </a:ext>
            </a:extLst>
          </p:cNvPr>
          <p:cNvSpPr txBox="1">
            <a:spLocks/>
          </p:cNvSpPr>
          <p:nvPr userDrawn="1"/>
        </p:nvSpPr>
        <p:spPr>
          <a:xfrm rot="16200000">
            <a:off x="-647886" y="8426180"/>
            <a:ext cx="2987360" cy="193900"/>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400">
                <a:solidFill>
                  <a:schemeClr val="bg1">
                    <a:lumMod val="85000"/>
                  </a:schemeClr>
                </a:solidFill>
                <a:latin typeface="Arial" panose="020B0604020202020204" pitchFamily="34" charset="0"/>
                <a:cs typeface="Arial" panose="020B0604020202020204" pitchFamily="34" charset="0"/>
              </a:rPr>
              <a:t>©  CYIENT </a:t>
            </a:r>
            <a:fld id="{1D737634-5D0D-EF4A-A087-64A8F61A5AC6}" type="datetimeyyyy">
              <a:rPr lang="en-IN" sz="1400" b="0" kern="1200" smtClean="0">
                <a:solidFill>
                  <a:schemeClr val="bg1">
                    <a:lumMod val="85000"/>
                  </a:schemeClr>
                </a:solidFill>
                <a:latin typeface="Arial" panose="020B0604020202020204" pitchFamily="34" charset="0"/>
                <a:ea typeface="+mn-ea"/>
                <a:cs typeface="Arial" panose="020B0604020202020204" pitchFamily="34" charset="0"/>
              </a:rPr>
              <a:pPr algn="l">
                <a:defRPr/>
              </a:pPr>
              <a:t>2025</a:t>
            </a:fld>
            <a:r>
              <a:rPr lang="en-GB" sz="1400">
                <a:solidFill>
                  <a:schemeClr val="bg1">
                    <a:lumMod val="85000"/>
                  </a:schemeClr>
                </a:solidFill>
                <a:latin typeface="Arial" panose="020B0604020202020204" pitchFamily="34" charset="0"/>
                <a:cs typeface="Arial" panose="020B0604020202020204" pitchFamily="34" charset="0"/>
              </a:rPr>
              <a:t>  |  Confidential</a:t>
            </a:r>
          </a:p>
        </p:txBody>
      </p:sp>
      <p:sp>
        <p:nvSpPr>
          <p:cNvPr id="11" name="Slide Number Placeholder 1">
            <a:extLst>
              <a:ext uri="{FF2B5EF4-FFF2-40B4-BE49-F238E27FC236}">
                <a16:creationId xmlns:a16="http://schemas.microsoft.com/office/drawing/2014/main" id="{5AD50322-5145-3843-944D-1592A6843948}"/>
              </a:ext>
            </a:extLst>
          </p:cNvPr>
          <p:cNvSpPr txBox="1">
            <a:spLocks/>
          </p:cNvSpPr>
          <p:nvPr userDrawn="1"/>
        </p:nvSpPr>
        <p:spPr>
          <a:xfrm>
            <a:off x="-23785" y="9715503"/>
            <a:ext cx="797202" cy="205184"/>
          </a:xfrm>
          <a:prstGeom prst="rect">
            <a:avLst/>
          </a:prstGeom>
        </p:spPr>
        <p:txBody>
          <a:bodyPr vert="horz" wrap="square" lIns="0" tIns="0" rIns="0" bIns="0" rtlCol="0" anchor="t" anchorCtr="0">
            <a:spAutoFit/>
          </a:bodyPr>
          <a:lstStyle>
            <a:defPPr>
              <a:defRPr lang="en-US"/>
            </a:defPPr>
            <a:lvl1pPr algn="ctr">
              <a:lnSpc>
                <a:spcPts val="1600"/>
              </a:lnSpc>
              <a:defRPr sz="1600" b="0">
                <a:solidFill>
                  <a:schemeClr val="bg1">
                    <a:lumMod val="50000"/>
                    <a:alpha val="30000"/>
                  </a:schemeClr>
                </a:solidFill>
                <a:latin typeface="HK Grotesk Bold"/>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lvl="0"/>
            <a:fld id="{B6F15528-21DE-4FAA-801E-634DDDAF4B2B}" type="slidenum">
              <a:rPr lang="en-US" sz="1600" smtClean="0">
                <a:solidFill>
                  <a:schemeClr val="bg1">
                    <a:lumMod val="85000"/>
                  </a:schemeClr>
                </a:solidFill>
                <a:latin typeface="Arial" panose="020B0604020202020204" pitchFamily="34" charset="0"/>
                <a:cs typeface="Arial" panose="020B0604020202020204" pitchFamily="34" charset="0"/>
              </a:rPr>
              <a:pPr lvl="0"/>
              <a:t>‹#›</a:t>
            </a:fld>
            <a:endParaRPr lang="en-US" sz="1600">
              <a:solidFill>
                <a:schemeClr val="bg1">
                  <a:lumMod val="85000"/>
                </a:schemeClr>
              </a:solidFill>
              <a:latin typeface="Arial" panose="020B0604020202020204" pitchFamily="34" charset="0"/>
              <a:cs typeface="Arial" panose="020B0604020202020204" pitchFamily="34" charset="0"/>
            </a:endParaRPr>
          </a:p>
        </p:txBody>
      </p:sp>
      <p:grpSp>
        <p:nvGrpSpPr>
          <p:cNvPr id="32" name="Group 31">
            <a:extLst>
              <a:ext uri="{FF2B5EF4-FFF2-40B4-BE49-F238E27FC236}">
                <a16:creationId xmlns:a16="http://schemas.microsoft.com/office/drawing/2014/main" id="{95F8A981-1FFB-4044-BF5F-A71022A78264}"/>
              </a:ext>
            </a:extLst>
          </p:cNvPr>
          <p:cNvGrpSpPr/>
          <p:nvPr userDrawn="1"/>
        </p:nvGrpSpPr>
        <p:grpSpPr>
          <a:xfrm>
            <a:off x="17897476" y="9572526"/>
            <a:ext cx="108000" cy="432000"/>
            <a:chOff x="8948738" y="5348894"/>
            <a:chExt cx="54000" cy="215069"/>
          </a:xfrm>
        </p:grpSpPr>
        <p:sp>
          <p:nvSpPr>
            <p:cNvPr id="33" name="Oval 32">
              <a:extLst>
                <a:ext uri="{FF2B5EF4-FFF2-40B4-BE49-F238E27FC236}">
                  <a16:creationId xmlns:a16="http://schemas.microsoft.com/office/drawing/2014/main" id="{305A796A-CBF0-447D-B9A6-6867AB4F76A3}"/>
                </a:ext>
              </a:extLst>
            </p:cNvPr>
            <p:cNvSpPr>
              <a:spLocks noChangeAspect="1"/>
            </p:cNvSpPr>
            <p:nvPr userDrawn="1"/>
          </p:nvSpPr>
          <p:spPr>
            <a:xfrm>
              <a:off x="8948738" y="5348894"/>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
          <p:nvSpPr>
            <p:cNvPr id="34" name="Oval 33">
              <a:extLst>
                <a:ext uri="{FF2B5EF4-FFF2-40B4-BE49-F238E27FC236}">
                  <a16:creationId xmlns:a16="http://schemas.microsoft.com/office/drawing/2014/main" id="{7658F380-3969-400F-AD84-883017EEFE2F}"/>
                </a:ext>
              </a:extLst>
            </p:cNvPr>
            <p:cNvSpPr>
              <a:spLocks noChangeAspect="1"/>
            </p:cNvSpPr>
            <p:nvPr userDrawn="1"/>
          </p:nvSpPr>
          <p:spPr>
            <a:xfrm>
              <a:off x="8948738" y="5429428"/>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
          <p:nvSpPr>
            <p:cNvPr id="35" name="Oval 34">
              <a:extLst>
                <a:ext uri="{FF2B5EF4-FFF2-40B4-BE49-F238E27FC236}">
                  <a16:creationId xmlns:a16="http://schemas.microsoft.com/office/drawing/2014/main" id="{955BFCB8-C9EA-4026-8A95-CCCC991D346E}"/>
                </a:ext>
              </a:extLst>
            </p:cNvPr>
            <p:cNvSpPr>
              <a:spLocks noChangeAspect="1"/>
            </p:cNvSpPr>
            <p:nvPr userDrawn="1"/>
          </p:nvSpPr>
          <p:spPr>
            <a:xfrm>
              <a:off x="8948738" y="5509963"/>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grpSp>
      <p:sp>
        <p:nvSpPr>
          <p:cNvPr id="46" name="Rectangle: Rounded Corners 45">
            <a:extLst>
              <a:ext uri="{FF2B5EF4-FFF2-40B4-BE49-F238E27FC236}">
                <a16:creationId xmlns:a16="http://schemas.microsoft.com/office/drawing/2014/main" id="{0407F089-D068-490B-841E-5C324745D46F}"/>
              </a:ext>
            </a:extLst>
          </p:cNvPr>
          <p:cNvSpPr/>
          <p:nvPr userDrawn="1"/>
        </p:nvSpPr>
        <p:spPr>
          <a:xfrm>
            <a:off x="1028704" y="5517001"/>
            <a:ext cx="114300" cy="1708786"/>
          </a:xfrm>
          <a:prstGeom prst="roundRect">
            <a:avLst>
              <a:gd name="adj" fmla="val 50000"/>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grpSp>
        <p:nvGrpSpPr>
          <p:cNvPr id="24" name="Group 23">
            <a:extLst>
              <a:ext uri="{FF2B5EF4-FFF2-40B4-BE49-F238E27FC236}">
                <a16:creationId xmlns:a16="http://schemas.microsoft.com/office/drawing/2014/main" id="{ABEEDFE7-4298-4224-9DD7-C257CE20BDCB}"/>
              </a:ext>
            </a:extLst>
          </p:cNvPr>
          <p:cNvGrpSpPr/>
          <p:nvPr userDrawn="1"/>
        </p:nvGrpSpPr>
        <p:grpSpPr>
          <a:xfrm>
            <a:off x="889174" y="875570"/>
            <a:ext cx="3194040" cy="549336"/>
            <a:chOff x="1713511" y="883514"/>
            <a:chExt cx="3194039" cy="549336"/>
          </a:xfrm>
          <a:solidFill>
            <a:schemeClr val="bg1"/>
          </a:solidFill>
        </p:grpSpPr>
        <p:grpSp>
          <p:nvGrpSpPr>
            <p:cNvPr id="25" name="Group 13">
              <a:extLst>
                <a:ext uri="{FF2B5EF4-FFF2-40B4-BE49-F238E27FC236}">
                  <a16:creationId xmlns:a16="http://schemas.microsoft.com/office/drawing/2014/main" id="{0FE278EA-E0BA-4B1F-9ECA-D4762DCF3577}"/>
                </a:ext>
              </a:extLst>
            </p:cNvPr>
            <p:cNvGrpSpPr>
              <a:grpSpLocks/>
            </p:cNvGrpSpPr>
            <p:nvPr/>
          </p:nvGrpSpPr>
          <p:grpSpPr bwMode="auto">
            <a:xfrm>
              <a:off x="1713511" y="883514"/>
              <a:ext cx="3194039" cy="549336"/>
              <a:chOff x="288078" y="652810"/>
              <a:chExt cx="1987556" cy="341132"/>
            </a:xfrm>
            <a:grpFill/>
          </p:grpSpPr>
          <p:sp>
            <p:nvSpPr>
              <p:cNvPr id="27" name="Freeform 9">
                <a:extLst>
                  <a:ext uri="{FF2B5EF4-FFF2-40B4-BE49-F238E27FC236}">
                    <a16:creationId xmlns:a16="http://schemas.microsoft.com/office/drawing/2014/main" id="{845BDC6C-5AB3-4DA1-BD58-A56BBDCBEFB7}"/>
                  </a:ext>
                </a:extLst>
              </p:cNvPr>
              <p:cNvSpPr>
                <a:spLocks/>
              </p:cNvSpPr>
              <p:nvPr/>
            </p:nvSpPr>
            <p:spPr bwMode="auto">
              <a:xfrm>
                <a:off x="288078" y="652810"/>
                <a:ext cx="307038" cy="341132"/>
              </a:xfrm>
              <a:custGeom>
                <a:avLst/>
                <a:gdLst>
                  <a:gd name="T0" fmla="*/ 193 w 193"/>
                  <a:gd name="T1" fmla="*/ 171 h 213"/>
                  <a:gd name="T2" fmla="*/ 104 w 193"/>
                  <a:gd name="T3" fmla="*/ 213 h 213"/>
                  <a:gd name="T4" fmla="*/ 0 w 193"/>
                  <a:gd name="T5" fmla="*/ 107 h 213"/>
                  <a:gd name="T6" fmla="*/ 106 w 193"/>
                  <a:gd name="T7" fmla="*/ 0 h 213"/>
                  <a:gd name="T8" fmla="*/ 191 w 193"/>
                  <a:gd name="T9" fmla="*/ 40 h 213"/>
                  <a:gd name="T10" fmla="*/ 159 w 193"/>
                  <a:gd name="T11" fmla="*/ 70 h 213"/>
                  <a:gd name="T12" fmla="*/ 106 w 193"/>
                  <a:gd name="T13" fmla="*/ 44 h 213"/>
                  <a:gd name="T14" fmla="*/ 44 w 193"/>
                  <a:gd name="T15" fmla="*/ 106 h 213"/>
                  <a:gd name="T16" fmla="*/ 106 w 193"/>
                  <a:gd name="T17" fmla="*/ 169 h 213"/>
                  <a:gd name="T18" fmla="*/ 160 w 193"/>
                  <a:gd name="T19" fmla="*/ 141 h 213"/>
                  <a:gd name="T20" fmla="*/ 193 w 193"/>
                  <a:gd name="T21" fmla="*/ 17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3" h="213">
                    <a:moveTo>
                      <a:pt x="193" y="171"/>
                    </a:moveTo>
                    <a:cubicBezTo>
                      <a:pt x="171" y="199"/>
                      <a:pt x="139" y="213"/>
                      <a:pt x="104" y="213"/>
                    </a:cubicBezTo>
                    <a:cubicBezTo>
                      <a:pt x="51" y="213"/>
                      <a:pt x="0" y="168"/>
                      <a:pt x="0" y="107"/>
                    </a:cubicBezTo>
                    <a:cubicBezTo>
                      <a:pt x="0" y="43"/>
                      <a:pt x="51" y="0"/>
                      <a:pt x="106" y="0"/>
                    </a:cubicBezTo>
                    <a:cubicBezTo>
                      <a:pt x="139" y="0"/>
                      <a:pt x="171" y="14"/>
                      <a:pt x="191" y="40"/>
                    </a:cubicBezTo>
                    <a:cubicBezTo>
                      <a:pt x="159" y="70"/>
                      <a:pt x="159" y="70"/>
                      <a:pt x="159" y="70"/>
                    </a:cubicBezTo>
                    <a:cubicBezTo>
                      <a:pt x="145" y="52"/>
                      <a:pt x="127" y="44"/>
                      <a:pt x="106" y="44"/>
                    </a:cubicBezTo>
                    <a:cubicBezTo>
                      <a:pt x="72" y="44"/>
                      <a:pt x="44" y="72"/>
                      <a:pt x="44" y="106"/>
                    </a:cubicBezTo>
                    <a:cubicBezTo>
                      <a:pt x="44" y="141"/>
                      <a:pt x="72" y="169"/>
                      <a:pt x="106" y="169"/>
                    </a:cubicBezTo>
                    <a:cubicBezTo>
                      <a:pt x="127" y="169"/>
                      <a:pt x="146" y="160"/>
                      <a:pt x="160" y="141"/>
                    </a:cubicBezTo>
                    <a:lnTo>
                      <a:pt x="193" y="1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28" name="Freeform 10">
                <a:extLst>
                  <a:ext uri="{FF2B5EF4-FFF2-40B4-BE49-F238E27FC236}">
                    <a16:creationId xmlns:a16="http://schemas.microsoft.com/office/drawing/2014/main" id="{DA70BF83-408B-40E2-8D1F-C18C329A914F}"/>
                  </a:ext>
                </a:extLst>
              </p:cNvPr>
              <p:cNvSpPr>
                <a:spLocks/>
              </p:cNvSpPr>
              <p:nvPr/>
            </p:nvSpPr>
            <p:spPr bwMode="auto">
              <a:xfrm>
                <a:off x="640148" y="660981"/>
                <a:ext cx="329553" cy="322747"/>
              </a:xfrm>
              <a:custGeom>
                <a:avLst/>
                <a:gdLst>
                  <a:gd name="T0" fmla="*/ 194 w 493"/>
                  <a:gd name="T1" fmla="*/ 285 h 483"/>
                  <a:gd name="T2" fmla="*/ 0 w 493"/>
                  <a:gd name="T3" fmla="*/ 0 h 483"/>
                  <a:gd name="T4" fmla="*/ 121 w 493"/>
                  <a:gd name="T5" fmla="*/ 0 h 483"/>
                  <a:gd name="T6" fmla="*/ 247 w 493"/>
                  <a:gd name="T7" fmla="*/ 191 h 483"/>
                  <a:gd name="T8" fmla="*/ 374 w 493"/>
                  <a:gd name="T9" fmla="*/ 0 h 483"/>
                  <a:gd name="T10" fmla="*/ 493 w 493"/>
                  <a:gd name="T11" fmla="*/ 0 h 483"/>
                  <a:gd name="T12" fmla="*/ 299 w 493"/>
                  <a:gd name="T13" fmla="*/ 285 h 483"/>
                  <a:gd name="T14" fmla="*/ 299 w 493"/>
                  <a:gd name="T15" fmla="*/ 483 h 483"/>
                  <a:gd name="T16" fmla="*/ 194 w 493"/>
                  <a:gd name="T17" fmla="*/ 483 h 483"/>
                  <a:gd name="T18" fmla="*/ 194 w 493"/>
                  <a:gd name="T19" fmla="*/ 285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3" h="483">
                    <a:moveTo>
                      <a:pt x="194" y="285"/>
                    </a:moveTo>
                    <a:lnTo>
                      <a:pt x="0" y="0"/>
                    </a:lnTo>
                    <a:lnTo>
                      <a:pt x="121" y="0"/>
                    </a:lnTo>
                    <a:lnTo>
                      <a:pt x="247" y="191"/>
                    </a:lnTo>
                    <a:lnTo>
                      <a:pt x="374" y="0"/>
                    </a:lnTo>
                    <a:lnTo>
                      <a:pt x="493" y="0"/>
                    </a:lnTo>
                    <a:lnTo>
                      <a:pt x="299" y="285"/>
                    </a:lnTo>
                    <a:lnTo>
                      <a:pt x="299" y="483"/>
                    </a:lnTo>
                    <a:lnTo>
                      <a:pt x="194" y="483"/>
                    </a:lnTo>
                    <a:lnTo>
                      <a:pt x="194"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29" name="Rectangle 11">
                <a:extLst>
                  <a:ext uri="{FF2B5EF4-FFF2-40B4-BE49-F238E27FC236}">
                    <a16:creationId xmlns:a16="http://schemas.microsoft.com/office/drawing/2014/main" id="{1DC9ECC8-233A-40EF-9EB3-9D7FE6138E94}"/>
                  </a:ext>
                </a:extLst>
              </p:cNvPr>
              <p:cNvSpPr>
                <a:spLocks noChangeArrowheads="1"/>
              </p:cNvSpPr>
              <p:nvPr/>
            </p:nvSpPr>
            <p:spPr bwMode="auto">
              <a:xfrm>
                <a:off x="1047484" y="660981"/>
                <a:ext cx="67549" cy="3227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713232">
                  <a:defRPr/>
                </a:pPr>
                <a:endParaRPr lang="en-GB" sz="1404"/>
              </a:p>
            </p:txBody>
          </p:sp>
          <p:sp>
            <p:nvSpPr>
              <p:cNvPr id="30" name="Freeform 12">
                <a:extLst>
                  <a:ext uri="{FF2B5EF4-FFF2-40B4-BE49-F238E27FC236}">
                    <a16:creationId xmlns:a16="http://schemas.microsoft.com/office/drawing/2014/main" id="{D2FB08C0-7C14-40CB-A5DB-082C348A97F6}"/>
                  </a:ext>
                </a:extLst>
              </p:cNvPr>
              <p:cNvSpPr>
                <a:spLocks/>
              </p:cNvSpPr>
              <p:nvPr/>
            </p:nvSpPr>
            <p:spPr bwMode="auto">
              <a:xfrm>
                <a:off x="1600151" y="660981"/>
                <a:ext cx="286568" cy="322747"/>
              </a:xfrm>
              <a:custGeom>
                <a:avLst/>
                <a:gdLst>
                  <a:gd name="T0" fmla="*/ 0 w 429"/>
                  <a:gd name="T1" fmla="*/ 0 h 483"/>
                  <a:gd name="T2" fmla="*/ 99 w 429"/>
                  <a:gd name="T3" fmla="*/ 0 h 483"/>
                  <a:gd name="T4" fmla="*/ 327 w 429"/>
                  <a:gd name="T5" fmla="*/ 309 h 483"/>
                  <a:gd name="T6" fmla="*/ 327 w 429"/>
                  <a:gd name="T7" fmla="*/ 0 h 483"/>
                  <a:gd name="T8" fmla="*/ 429 w 429"/>
                  <a:gd name="T9" fmla="*/ 0 h 483"/>
                  <a:gd name="T10" fmla="*/ 429 w 429"/>
                  <a:gd name="T11" fmla="*/ 483 h 483"/>
                  <a:gd name="T12" fmla="*/ 336 w 429"/>
                  <a:gd name="T13" fmla="*/ 483 h 483"/>
                  <a:gd name="T14" fmla="*/ 102 w 429"/>
                  <a:gd name="T15" fmla="*/ 167 h 483"/>
                  <a:gd name="T16" fmla="*/ 102 w 429"/>
                  <a:gd name="T17" fmla="*/ 483 h 483"/>
                  <a:gd name="T18" fmla="*/ 0 w 429"/>
                  <a:gd name="T19" fmla="*/ 483 h 483"/>
                  <a:gd name="T20" fmla="*/ 0 w 42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9" h="483">
                    <a:moveTo>
                      <a:pt x="0" y="0"/>
                    </a:moveTo>
                    <a:lnTo>
                      <a:pt x="99" y="0"/>
                    </a:lnTo>
                    <a:lnTo>
                      <a:pt x="327" y="309"/>
                    </a:lnTo>
                    <a:lnTo>
                      <a:pt x="327" y="0"/>
                    </a:lnTo>
                    <a:lnTo>
                      <a:pt x="429" y="0"/>
                    </a:lnTo>
                    <a:lnTo>
                      <a:pt x="429" y="483"/>
                    </a:lnTo>
                    <a:lnTo>
                      <a:pt x="336" y="483"/>
                    </a:lnTo>
                    <a:lnTo>
                      <a:pt x="102" y="167"/>
                    </a:lnTo>
                    <a:lnTo>
                      <a:pt x="102" y="483"/>
                    </a:lnTo>
                    <a:lnTo>
                      <a:pt x="0" y="48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31" name="Freeform 13">
                <a:extLst>
                  <a:ext uri="{FF2B5EF4-FFF2-40B4-BE49-F238E27FC236}">
                    <a16:creationId xmlns:a16="http://schemas.microsoft.com/office/drawing/2014/main" id="{07547B28-1BB6-4B85-A969-D51ADC0E4204}"/>
                  </a:ext>
                </a:extLst>
              </p:cNvPr>
              <p:cNvSpPr>
                <a:spLocks/>
              </p:cNvSpPr>
              <p:nvPr/>
            </p:nvSpPr>
            <p:spPr bwMode="auto">
              <a:xfrm>
                <a:off x="1997253" y="660981"/>
                <a:ext cx="278381" cy="322747"/>
              </a:xfrm>
              <a:custGeom>
                <a:avLst/>
                <a:gdLst>
                  <a:gd name="T0" fmla="*/ 156 w 416"/>
                  <a:gd name="T1" fmla="*/ 100 h 483"/>
                  <a:gd name="T2" fmla="*/ 0 w 416"/>
                  <a:gd name="T3" fmla="*/ 100 h 483"/>
                  <a:gd name="T4" fmla="*/ 0 w 416"/>
                  <a:gd name="T5" fmla="*/ 0 h 483"/>
                  <a:gd name="T6" fmla="*/ 416 w 416"/>
                  <a:gd name="T7" fmla="*/ 0 h 483"/>
                  <a:gd name="T8" fmla="*/ 416 w 416"/>
                  <a:gd name="T9" fmla="*/ 100 h 483"/>
                  <a:gd name="T10" fmla="*/ 260 w 416"/>
                  <a:gd name="T11" fmla="*/ 100 h 483"/>
                  <a:gd name="T12" fmla="*/ 260 w 416"/>
                  <a:gd name="T13" fmla="*/ 483 h 483"/>
                  <a:gd name="T14" fmla="*/ 156 w 416"/>
                  <a:gd name="T15" fmla="*/ 483 h 483"/>
                  <a:gd name="T16" fmla="*/ 156 w 416"/>
                  <a:gd name="T17" fmla="*/ 10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483">
                    <a:moveTo>
                      <a:pt x="156" y="100"/>
                    </a:moveTo>
                    <a:lnTo>
                      <a:pt x="0" y="100"/>
                    </a:lnTo>
                    <a:lnTo>
                      <a:pt x="0" y="0"/>
                    </a:lnTo>
                    <a:lnTo>
                      <a:pt x="416" y="0"/>
                    </a:lnTo>
                    <a:lnTo>
                      <a:pt x="416" y="100"/>
                    </a:lnTo>
                    <a:lnTo>
                      <a:pt x="260" y="100"/>
                    </a:lnTo>
                    <a:lnTo>
                      <a:pt x="260" y="483"/>
                    </a:lnTo>
                    <a:lnTo>
                      <a:pt x="156" y="483"/>
                    </a:lnTo>
                    <a:lnTo>
                      <a:pt x="156"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45" name="Freeform 14">
                <a:extLst>
                  <a:ext uri="{FF2B5EF4-FFF2-40B4-BE49-F238E27FC236}">
                    <a16:creationId xmlns:a16="http://schemas.microsoft.com/office/drawing/2014/main" id="{C5CEC173-928C-47E7-8D13-1623C2AC182E}"/>
                  </a:ext>
                </a:extLst>
              </p:cNvPr>
              <p:cNvSpPr>
                <a:spLocks/>
              </p:cNvSpPr>
              <p:nvPr/>
            </p:nvSpPr>
            <p:spPr bwMode="auto">
              <a:xfrm>
                <a:off x="1256269" y="660981"/>
                <a:ext cx="233349" cy="322747"/>
              </a:xfrm>
              <a:custGeom>
                <a:avLst/>
                <a:gdLst>
                  <a:gd name="T0" fmla="*/ 0 w 348"/>
                  <a:gd name="T1" fmla="*/ 0 h 483"/>
                  <a:gd name="T2" fmla="*/ 348 w 348"/>
                  <a:gd name="T3" fmla="*/ 0 h 483"/>
                  <a:gd name="T4" fmla="*/ 348 w 348"/>
                  <a:gd name="T5" fmla="*/ 100 h 483"/>
                  <a:gd name="T6" fmla="*/ 102 w 348"/>
                  <a:gd name="T7" fmla="*/ 100 h 483"/>
                  <a:gd name="T8" fmla="*/ 102 w 348"/>
                  <a:gd name="T9" fmla="*/ 385 h 483"/>
                  <a:gd name="T10" fmla="*/ 348 w 348"/>
                  <a:gd name="T11" fmla="*/ 385 h 483"/>
                  <a:gd name="T12" fmla="*/ 348 w 348"/>
                  <a:gd name="T13" fmla="*/ 483 h 483"/>
                  <a:gd name="T14" fmla="*/ 0 w 348"/>
                  <a:gd name="T15" fmla="*/ 483 h 483"/>
                  <a:gd name="T16" fmla="*/ 0 w 348"/>
                  <a:gd name="T17"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8" h="483">
                    <a:moveTo>
                      <a:pt x="0" y="0"/>
                    </a:moveTo>
                    <a:lnTo>
                      <a:pt x="348" y="0"/>
                    </a:lnTo>
                    <a:lnTo>
                      <a:pt x="348" y="100"/>
                    </a:lnTo>
                    <a:lnTo>
                      <a:pt x="102" y="100"/>
                    </a:lnTo>
                    <a:lnTo>
                      <a:pt x="102" y="385"/>
                    </a:lnTo>
                    <a:lnTo>
                      <a:pt x="348" y="385"/>
                    </a:lnTo>
                    <a:lnTo>
                      <a:pt x="348" y="483"/>
                    </a:lnTo>
                    <a:lnTo>
                      <a:pt x="0" y="48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grpSp>
        <p:sp>
          <p:nvSpPr>
            <p:cNvPr id="26" name="Oval 25">
              <a:extLst>
                <a:ext uri="{FF2B5EF4-FFF2-40B4-BE49-F238E27FC236}">
                  <a16:creationId xmlns:a16="http://schemas.microsoft.com/office/drawing/2014/main" id="{DAD2637D-443E-42A8-BF2C-921097379D03}"/>
                </a:ext>
              </a:extLst>
            </p:cNvPr>
            <p:cNvSpPr>
              <a:spLocks noChangeArrowheads="1"/>
            </p:cNvSpPr>
            <p:nvPr/>
          </p:nvSpPr>
          <p:spPr bwMode="auto">
            <a:xfrm>
              <a:off x="3450332" y="1084170"/>
              <a:ext cx="148024" cy="144734"/>
            </a:xfrm>
            <a:prstGeom prst="ellipse">
              <a:avLst/>
            </a:prstGeom>
            <a:grpFill/>
            <a:ln>
              <a:noFill/>
            </a:ln>
          </p:spPr>
          <p:txBody>
            <a:bodyPr/>
            <a:lstStyle/>
            <a:p>
              <a:pPr defTabSz="713232">
                <a:defRPr/>
              </a:pPr>
              <a:endParaRPr lang="fr-FR" sz="1404"/>
            </a:p>
          </p:txBody>
        </p:sp>
      </p:grpSp>
    </p:spTree>
    <p:extLst>
      <p:ext uri="{BB962C8B-B14F-4D97-AF65-F5344CB8AC3E}">
        <p14:creationId xmlns:p14="http://schemas.microsoft.com/office/powerpoint/2010/main" val="12820310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9_Title Slide">
    <p:bg>
      <p:bgPr>
        <a:solidFill>
          <a:schemeClr val="bg2">
            <a:lumMod val="1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508F80-AC6F-4A4E-BBBA-2CB3F3DF4499}"/>
              </a:ext>
            </a:extLst>
          </p:cNvPr>
          <p:cNvSpPr/>
          <p:nvPr userDrawn="1"/>
        </p:nvSpPr>
        <p:spPr>
          <a:xfrm>
            <a:off x="0" y="0"/>
            <a:ext cx="18288000" cy="10287000"/>
          </a:xfrm>
          <a:prstGeom prst="rect">
            <a:avLst/>
          </a:prstGeom>
          <a:blipFill dpi="0" rotWithShape="1">
            <a:blip r:embed="rId2" cstate="email">
              <a:alphaModFix amt="50000"/>
              <a:extLst>
                <a:ext uri="{28A0092B-C50C-407E-A947-70E740481C1C}">
                  <a14:useLocalDpi xmlns:a14="http://schemas.microsoft.com/office/drawing/2010/main"/>
                </a:ext>
              </a:extLst>
            </a:blip>
            <a:srcRect/>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pic>
        <p:nvPicPr>
          <p:cNvPr id="22" name="Picture 21">
            <a:extLst>
              <a:ext uri="{FF2B5EF4-FFF2-40B4-BE49-F238E27FC236}">
                <a16:creationId xmlns:a16="http://schemas.microsoft.com/office/drawing/2014/main" id="{91147150-EA16-48C2-A9D1-E46500E6EEA8}"/>
              </a:ext>
            </a:extLst>
          </p:cNvPr>
          <p:cNvPicPr>
            <a:picLocks noChangeAspect="1"/>
          </p:cNvPicPr>
          <p:nvPr userDrawn="1"/>
        </p:nvPicPr>
        <p:blipFill>
          <a:blip r:embed="rId3" cstate="email">
            <a:alphaModFix amt="34000"/>
            <a:extLst>
              <a:ext uri="{28A0092B-C50C-407E-A947-70E740481C1C}">
                <a14:useLocalDpi xmlns:a14="http://schemas.microsoft.com/office/drawing/2010/main"/>
              </a:ext>
            </a:extLst>
          </a:blip>
          <a:stretch>
            <a:fillRect/>
          </a:stretch>
        </p:blipFill>
        <p:spPr>
          <a:xfrm flipV="1">
            <a:off x="0" y="2115499"/>
            <a:ext cx="11549972" cy="8171502"/>
          </a:xfrm>
          <a:prstGeom prst="rect">
            <a:avLst/>
          </a:prstGeom>
        </p:spPr>
      </p:pic>
      <p:pic>
        <p:nvPicPr>
          <p:cNvPr id="21" name="Picture 20">
            <a:extLst>
              <a:ext uri="{FF2B5EF4-FFF2-40B4-BE49-F238E27FC236}">
                <a16:creationId xmlns:a16="http://schemas.microsoft.com/office/drawing/2014/main" id="{7C3F7AB5-0FE7-4B22-BF2C-56906631D4A5}"/>
              </a:ext>
            </a:extLst>
          </p:cNvPr>
          <p:cNvPicPr>
            <a:picLocks noChangeAspect="1"/>
          </p:cNvPicPr>
          <p:nvPr userDrawn="1"/>
        </p:nvPicPr>
        <p:blipFill>
          <a:blip r:embed="rId3" cstate="email">
            <a:alphaModFix amt="34000"/>
            <a:extLst>
              <a:ext uri="{28A0092B-C50C-407E-A947-70E740481C1C}">
                <a14:useLocalDpi xmlns:a14="http://schemas.microsoft.com/office/drawing/2010/main"/>
              </a:ext>
            </a:extLst>
          </a:blip>
          <a:stretch>
            <a:fillRect/>
          </a:stretch>
        </p:blipFill>
        <p:spPr>
          <a:xfrm>
            <a:off x="0" y="1"/>
            <a:ext cx="11549972" cy="8171502"/>
          </a:xfrm>
          <a:prstGeom prst="rect">
            <a:avLst/>
          </a:prstGeom>
        </p:spPr>
      </p:pic>
      <p:sp>
        <p:nvSpPr>
          <p:cNvPr id="4" name="AutoShape 4">
            <a:extLst>
              <a:ext uri="{FF2B5EF4-FFF2-40B4-BE49-F238E27FC236}">
                <a16:creationId xmlns:a16="http://schemas.microsoft.com/office/drawing/2014/main" id="{D4E87592-BEE9-4729-932B-9586EC5E2CD5}"/>
              </a:ext>
            </a:extLst>
          </p:cNvPr>
          <p:cNvSpPr/>
          <p:nvPr userDrawn="1"/>
        </p:nvSpPr>
        <p:spPr>
          <a:xfrm>
            <a:off x="1073891" y="5517000"/>
            <a:ext cx="21706" cy="4770000"/>
          </a:xfrm>
          <a:prstGeom prst="rect">
            <a:avLst/>
          </a:prstGeom>
          <a:solidFill>
            <a:schemeClr val="bg1">
              <a:lumMod val="50000"/>
            </a:schemeClr>
          </a:solidFill>
          <a:ln>
            <a:noFill/>
          </a:ln>
        </p:spPr>
      </p:sp>
      <p:sp>
        <p:nvSpPr>
          <p:cNvPr id="6" name="Footer Placeholder 4">
            <a:extLst>
              <a:ext uri="{FF2B5EF4-FFF2-40B4-BE49-F238E27FC236}">
                <a16:creationId xmlns:a16="http://schemas.microsoft.com/office/drawing/2014/main" id="{398916E5-CDB9-445A-B350-1D3DDC509355}"/>
              </a:ext>
            </a:extLst>
          </p:cNvPr>
          <p:cNvSpPr txBox="1">
            <a:spLocks/>
          </p:cNvSpPr>
          <p:nvPr userDrawn="1"/>
        </p:nvSpPr>
        <p:spPr>
          <a:xfrm rot="16200000">
            <a:off x="-647886" y="8426180"/>
            <a:ext cx="2987360" cy="193900"/>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400">
                <a:solidFill>
                  <a:schemeClr val="bg1">
                    <a:lumMod val="85000"/>
                  </a:schemeClr>
                </a:solidFill>
                <a:latin typeface="Arial" panose="020B0604020202020204" pitchFamily="34" charset="0"/>
                <a:cs typeface="Arial" panose="020B0604020202020204" pitchFamily="34" charset="0"/>
              </a:rPr>
              <a:t>©  CYIENT </a:t>
            </a:r>
            <a:fld id="{1D737634-5D0D-EF4A-A087-64A8F61A5AC6}" type="datetimeyyyy">
              <a:rPr lang="en-IN" sz="1400" b="0" kern="1200" smtClean="0">
                <a:solidFill>
                  <a:schemeClr val="bg1">
                    <a:lumMod val="85000"/>
                  </a:schemeClr>
                </a:solidFill>
                <a:latin typeface="Arial" panose="020B0604020202020204" pitchFamily="34" charset="0"/>
                <a:ea typeface="+mn-ea"/>
                <a:cs typeface="Arial" panose="020B0604020202020204" pitchFamily="34" charset="0"/>
              </a:rPr>
              <a:pPr algn="l">
                <a:defRPr/>
              </a:pPr>
              <a:t>2025</a:t>
            </a:fld>
            <a:r>
              <a:rPr lang="en-GB" sz="1400">
                <a:solidFill>
                  <a:schemeClr val="bg1">
                    <a:lumMod val="85000"/>
                  </a:schemeClr>
                </a:solidFill>
                <a:latin typeface="Arial" panose="020B0604020202020204" pitchFamily="34" charset="0"/>
                <a:cs typeface="Arial" panose="020B0604020202020204" pitchFamily="34" charset="0"/>
              </a:rPr>
              <a:t>  |  Confidential</a:t>
            </a:r>
          </a:p>
        </p:txBody>
      </p:sp>
      <p:sp>
        <p:nvSpPr>
          <p:cNvPr id="11" name="Slide Number Placeholder 1">
            <a:extLst>
              <a:ext uri="{FF2B5EF4-FFF2-40B4-BE49-F238E27FC236}">
                <a16:creationId xmlns:a16="http://schemas.microsoft.com/office/drawing/2014/main" id="{5AD50322-5145-3843-944D-1592A6843948}"/>
              </a:ext>
            </a:extLst>
          </p:cNvPr>
          <p:cNvSpPr txBox="1">
            <a:spLocks/>
          </p:cNvSpPr>
          <p:nvPr userDrawn="1"/>
        </p:nvSpPr>
        <p:spPr>
          <a:xfrm>
            <a:off x="-23785" y="9715503"/>
            <a:ext cx="797202" cy="205184"/>
          </a:xfrm>
          <a:prstGeom prst="rect">
            <a:avLst/>
          </a:prstGeom>
        </p:spPr>
        <p:txBody>
          <a:bodyPr vert="horz" wrap="square" lIns="0" tIns="0" rIns="0" bIns="0" rtlCol="0" anchor="t" anchorCtr="0">
            <a:spAutoFit/>
          </a:bodyPr>
          <a:lstStyle>
            <a:defPPr>
              <a:defRPr lang="en-US"/>
            </a:defPPr>
            <a:lvl1pPr algn="ctr">
              <a:lnSpc>
                <a:spcPts val="1600"/>
              </a:lnSpc>
              <a:defRPr sz="1600" b="0">
                <a:solidFill>
                  <a:schemeClr val="bg1">
                    <a:lumMod val="50000"/>
                    <a:alpha val="30000"/>
                  </a:schemeClr>
                </a:solidFill>
                <a:latin typeface="HK Grotesk Bold"/>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lvl="0"/>
            <a:fld id="{B6F15528-21DE-4FAA-801E-634DDDAF4B2B}" type="slidenum">
              <a:rPr lang="en-US" sz="1600" smtClean="0">
                <a:solidFill>
                  <a:schemeClr val="bg1">
                    <a:lumMod val="65000"/>
                  </a:schemeClr>
                </a:solidFill>
                <a:latin typeface="Arial" panose="020B0604020202020204" pitchFamily="34" charset="0"/>
                <a:cs typeface="Arial" panose="020B0604020202020204" pitchFamily="34" charset="0"/>
              </a:rPr>
              <a:pPr lvl="0"/>
              <a:t>‹#›</a:t>
            </a:fld>
            <a:endParaRPr lang="en-US" sz="1600">
              <a:solidFill>
                <a:schemeClr val="bg1">
                  <a:lumMod val="65000"/>
                </a:schemeClr>
              </a:solidFill>
              <a:latin typeface="Arial" panose="020B0604020202020204" pitchFamily="34" charset="0"/>
              <a:cs typeface="Arial" panose="020B0604020202020204" pitchFamily="34" charset="0"/>
            </a:endParaRPr>
          </a:p>
        </p:txBody>
      </p:sp>
      <p:grpSp>
        <p:nvGrpSpPr>
          <p:cNvPr id="32" name="Group 31">
            <a:extLst>
              <a:ext uri="{FF2B5EF4-FFF2-40B4-BE49-F238E27FC236}">
                <a16:creationId xmlns:a16="http://schemas.microsoft.com/office/drawing/2014/main" id="{95F8A981-1FFB-4044-BF5F-A71022A78264}"/>
              </a:ext>
            </a:extLst>
          </p:cNvPr>
          <p:cNvGrpSpPr/>
          <p:nvPr userDrawn="1"/>
        </p:nvGrpSpPr>
        <p:grpSpPr>
          <a:xfrm>
            <a:off x="17897476" y="9572526"/>
            <a:ext cx="108000" cy="432000"/>
            <a:chOff x="8948738" y="5348894"/>
            <a:chExt cx="54000" cy="215069"/>
          </a:xfrm>
        </p:grpSpPr>
        <p:sp>
          <p:nvSpPr>
            <p:cNvPr id="33" name="Oval 32">
              <a:extLst>
                <a:ext uri="{FF2B5EF4-FFF2-40B4-BE49-F238E27FC236}">
                  <a16:creationId xmlns:a16="http://schemas.microsoft.com/office/drawing/2014/main" id="{305A796A-CBF0-447D-B9A6-6867AB4F76A3}"/>
                </a:ext>
              </a:extLst>
            </p:cNvPr>
            <p:cNvSpPr>
              <a:spLocks noChangeAspect="1"/>
            </p:cNvSpPr>
            <p:nvPr userDrawn="1"/>
          </p:nvSpPr>
          <p:spPr>
            <a:xfrm>
              <a:off x="8948738" y="5348894"/>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
          <p:nvSpPr>
            <p:cNvPr id="34" name="Oval 33">
              <a:extLst>
                <a:ext uri="{FF2B5EF4-FFF2-40B4-BE49-F238E27FC236}">
                  <a16:creationId xmlns:a16="http://schemas.microsoft.com/office/drawing/2014/main" id="{7658F380-3969-400F-AD84-883017EEFE2F}"/>
                </a:ext>
              </a:extLst>
            </p:cNvPr>
            <p:cNvSpPr>
              <a:spLocks noChangeAspect="1"/>
            </p:cNvSpPr>
            <p:nvPr userDrawn="1"/>
          </p:nvSpPr>
          <p:spPr>
            <a:xfrm>
              <a:off x="8948738" y="5429428"/>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
          <p:nvSpPr>
            <p:cNvPr id="35" name="Oval 34">
              <a:extLst>
                <a:ext uri="{FF2B5EF4-FFF2-40B4-BE49-F238E27FC236}">
                  <a16:creationId xmlns:a16="http://schemas.microsoft.com/office/drawing/2014/main" id="{955BFCB8-C9EA-4026-8A95-CCCC991D346E}"/>
                </a:ext>
              </a:extLst>
            </p:cNvPr>
            <p:cNvSpPr>
              <a:spLocks noChangeAspect="1"/>
            </p:cNvSpPr>
            <p:nvPr userDrawn="1"/>
          </p:nvSpPr>
          <p:spPr>
            <a:xfrm>
              <a:off x="8948738" y="5509963"/>
              <a:ext cx="54000" cy="54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grpSp>
      <p:grpSp>
        <p:nvGrpSpPr>
          <p:cNvPr id="36" name="Group 35">
            <a:extLst>
              <a:ext uri="{FF2B5EF4-FFF2-40B4-BE49-F238E27FC236}">
                <a16:creationId xmlns:a16="http://schemas.microsoft.com/office/drawing/2014/main" id="{18A02489-8F86-41D8-9BF0-73E2531E6BF1}"/>
              </a:ext>
            </a:extLst>
          </p:cNvPr>
          <p:cNvGrpSpPr/>
          <p:nvPr userDrawn="1"/>
        </p:nvGrpSpPr>
        <p:grpSpPr>
          <a:xfrm>
            <a:off x="889174" y="875570"/>
            <a:ext cx="3194040" cy="549336"/>
            <a:chOff x="1713511" y="883514"/>
            <a:chExt cx="3194039" cy="549336"/>
          </a:xfrm>
          <a:solidFill>
            <a:schemeClr val="bg1"/>
          </a:solidFill>
        </p:grpSpPr>
        <p:grpSp>
          <p:nvGrpSpPr>
            <p:cNvPr id="37" name="Group 13">
              <a:extLst>
                <a:ext uri="{FF2B5EF4-FFF2-40B4-BE49-F238E27FC236}">
                  <a16:creationId xmlns:a16="http://schemas.microsoft.com/office/drawing/2014/main" id="{575B0556-178B-4BD4-A1E2-AD12D53BBFB5}"/>
                </a:ext>
              </a:extLst>
            </p:cNvPr>
            <p:cNvGrpSpPr>
              <a:grpSpLocks/>
            </p:cNvGrpSpPr>
            <p:nvPr/>
          </p:nvGrpSpPr>
          <p:grpSpPr bwMode="auto">
            <a:xfrm>
              <a:off x="1713511" y="883514"/>
              <a:ext cx="3194039" cy="549336"/>
              <a:chOff x="288078" y="652810"/>
              <a:chExt cx="1987556" cy="341132"/>
            </a:xfrm>
            <a:grpFill/>
          </p:grpSpPr>
          <p:sp>
            <p:nvSpPr>
              <p:cNvPr id="39" name="Freeform 9">
                <a:extLst>
                  <a:ext uri="{FF2B5EF4-FFF2-40B4-BE49-F238E27FC236}">
                    <a16:creationId xmlns:a16="http://schemas.microsoft.com/office/drawing/2014/main" id="{B1264552-4640-48C4-89E1-82770ACBBADC}"/>
                  </a:ext>
                </a:extLst>
              </p:cNvPr>
              <p:cNvSpPr>
                <a:spLocks/>
              </p:cNvSpPr>
              <p:nvPr/>
            </p:nvSpPr>
            <p:spPr bwMode="auto">
              <a:xfrm>
                <a:off x="288078" y="652810"/>
                <a:ext cx="307038" cy="341132"/>
              </a:xfrm>
              <a:custGeom>
                <a:avLst/>
                <a:gdLst>
                  <a:gd name="T0" fmla="*/ 193 w 193"/>
                  <a:gd name="T1" fmla="*/ 171 h 213"/>
                  <a:gd name="T2" fmla="*/ 104 w 193"/>
                  <a:gd name="T3" fmla="*/ 213 h 213"/>
                  <a:gd name="T4" fmla="*/ 0 w 193"/>
                  <a:gd name="T5" fmla="*/ 107 h 213"/>
                  <a:gd name="T6" fmla="*/ 106 w 193"/>
                  <a:gd name="T7" fmla="*/ 0 h 213"/>
                  <a:gd name="T8" fmla="*/ 191 w 193"/>
                  <a:gd name="T9" fmla="*/ 40 h 213"/>
                  <a:gd name="T10" fmla="*/ 159 w 193"/>
                  <a:gd name="T11" fmla="*/ 70 h 213"/>
                  <a:gd name="T12" fmla="*/ 106 w 193"/>
                  <a:gd name="T13" fmla="*/ 44 h 213"/>
                  <a:gd name="T14" fmla="*/ 44 w 193"/>
                  <a:gd name="T15" fmla="*/ 106 h 213"/>
                  <a:gd name="T16" fmla="*/ 106 w 193"/>
                  <a:gd name="T17" fmla="*/ 169 h 213"/>
                  <a:gd name="T18" fmla="*/ 160 w 193"/>
                  <a:gd name="T19" fmla="*/ 141 h 213"/>
                  <a:gd name="T20" fmla="*/ 193 w 193"/>
                  <a:gd name="T21" fmla="*/ 17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3" h="213">
                    <a:moveTo>
                      <a:pt x="193" y="171"/>
                    </a:moveTo>
                    <a:cubicBezTo>
                      <a:pt x="171" y="199"/>
                      <a:pt x="139" y="213"/>
                      <a:pt x="104" y="213"/>
                    </a:cubicBezTo>
                    <a:cubicBezTo>
                      <a:pt x="51" y="213"/>
                      <a:pt x="0" y="168"/>
                      <a:pt x="0" y="107"/>
                    </a:cubicBezTo>
                    <a:cubicBezTo>
                      <a:pt x="0" y="43"/>
                      <a:pt x="51" y="0"/>
                      <a:pt x="106" y="0"/>
                    </a:cubicBezTo>
                    <a:cubicBezTo>
                      <a:pt x="139" y="0"/>
                      <a:pt x="171" y="14"/>
                      <a:pt x="191" y="40"/>
                    </a:cubicBezTo>
                    <a:cubicBezTo>
                      <a:pt x="159" y="70"/>
                      <a:pt x="159" y="70"/>
                      <a:pt x="159" y="70"/>
                    </a:cubicBezTo>
                    <a:cubicBezTo>
                      <a:pt x="145" y="52"/>
                      <a:pt x="127" y="44"/>
                      <a:pt x="106" y="44"/>
                    </a:cubicBezTo>
                    <a:cubicBezTo>
                      <a:pt x="72" y="44"/>
                      <a:pt x="44" y="72"/>
                      <a:pt x="44" y="106"/>
                    </a:cubicBezTo>
                    <a:cubicBezTo>
                      <a:pt x="44" y="141"/>
                      <a:pt x="72" y="169"/>
                      <a:pt x="106" y="169"/>
                    </a:cubicBezTo>
                    <a:cubicBezTo>
                      <a:pt x="127" y="169"/>
                      <a:pt x="146" y="160"/>
                      <a:pt x="160" y="141"/>
                    </a:cubicBezTo>
                    <a:lnTo>
                      <a:pt x="193" y="1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40" name="Freeform 10">
                <a:extLst>
                  <a:ext uri="{FF2B5EF4-FFF2-40B4-BE49-F238E27FC236}">
                    <a16:creationId xmlns:a16="http://schemas.microsoft.com/office/drawing/2014/main" id="{21148AFA-5AC6-47A7-B56C-9721E6BCB7BF}"/>
                  </a:ext>
                </a:extLst>
              </p:cNvPr>
              <p:cNvSpPr>
                <a:spLocks/>
              </p:cNvSpPr>
              <p:nvPr/>
            </p:nvSpPr>
            <p:spPr bwMode="auto">
              <a:xfrm>
                <a:off x="640148" y="660981"/>
                <a:ext cx="329553" cy="322747"/>
              </a:xfrm>
              <a:custGeom>
                <a:avLst/>
                <a:gdLst>
                  <a:gd name="T0" fmla="*/ 194 w 493"/>
                  <a:gd name="T1" fmla="*/ 285 h 483"/>
                  <a:gd name="T2" fmla="*/ 0 w 493"/>
                  <a:gd name="T3" fmla="*/ 0 h 483"/>
                  <a:gd name="T4" fmla="*/ 121 w 493"/>
                  <a:gd name="T5" fmla="*/ 0 h 483"/>
                  <a:gd name="T6" fmla="*/ 247 w 493"/>
                  <a:gd name="T7" fmla="*/ 191 h 483"/>
                  <a:gd name="T8" fmla="*/ 374 w 493"/>
                  <a:gd name="T9" fmla="*/ 0 h 483"/>
                  <a:gd name="T10" fmla="*/ 493 w 493"/>
                  <a:gd name="T11" fmla="*/ 0 h 483"/>
                  <a:gd name="T12" fmla="*/ 299 w 493"/>
                  <a:gd name="T13" fmla="*/ 285 h 483"/>
                  <a:gd name="T14" fmla="*/ 299 w 493"/>
                  <a:gd name="T15" fmla="*/ 483 h 483"/>
                  <a:gd name="T16" fmla="*/ 194 w 493"/>
                  <a:gd name="T17" fmla="*/ 483 h 483"/>
                  <a:gd name="T18" fmla="*/ 194 w 493"/>
                  <a:gd name="T19" fmla="*/ 285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3" h="483">
                    <a:moveTo>
                      <a:pt x="194" y="285"/>
                    </a:moveTo>
                    <a:lnTo>
                      <a:pt x="0" y="0"/>
                    </a:lnTo>
                    <a:lnTo>
                      <a:pt x="121" y="0"/>
                    </a:lnTo>
                    <a:lnTo>
                      <a:pt x="247" y="191"/>
                    </a:lnTo>
                    <a:lnTo>
                      <a:pt x="374" y="0"/>
                    </a:lnTo>
                    <a:lnTo>
                      <a:pt x="493" y="0"/>
                    </a:lnTo>
                    <a:lnTo>
                      <a:pt x="299" y="285"/>
                    </a:lnTo>
                    <a:lnTo>
                      <a:pt x="299" y="483"/>
                    </a:lnTo>
                    <a:lnTo>
                      <a:pt x="194" y="483"/>
                    </a:lnTo>
                    <a:lnTo>
                      <a:pt x="194"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41" name="Rectangle 11">
                <a:extLst>
                  <a:ext uri="{FF2B5EF4-FFF2-40B4-BE49-F238E27FC236}">
                    <a16:creationId xmlns:a16="http://schemas.microsoft.com/office/drawing/2014/main" id="{8C76EA42-6089-4847-957E-B9959EC5574A}"/>
                  </a:ext>
                </a:extLst>
              </p:cNvPr>
              <p:cNvSpPr>
                <a:spLocks noChangeArrowheads="1"/>
              </p:cNvSpPr>
              <p:nvPr/>
            </p:nvSpPr>
            <p:spPr bwMode="auto">
              <a:xfrm>
                <a:off x="1047484" y="660981"/>
                <a:ext cx="67549" cy="3227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713232">
                  <a:defRPr/>
                </a:pPr>
                <a:endParaRPr lang="en-GB" sz="1404"/>
              </a:p>
            </p:txBody>
          </p:sp>
          <p:sp>
            <p:nvSpPr>
              <p:cNvPr id="42" name="Freeform 12">
                <a:extLst>
                  <a:ext uri="{FF2B5EF4-FFF2-40B4-BE49-F238E27FC236}">
                    <a16:creationId xmlns:a16="http://schemas.microsoft.com/office/drawing/2014/main" id="{D77CF723-E91E-4C31-BD27-2E78D4FD8625}"/>
                  </a:ext>
                </a:extLst>
              </p:cNvPr>
              <p:cNvSpPr>
                <a:spLocks/>
              </p:cNvSpPr>
              <p:nvPr/>
            </p:nvSpPr>
            <p:spPr bwMode="auto">
              <a:xfrm>
                <a:off x="1600151" y="660981"/>
                <a:ext cx="286568" cy="322747"/>
              </a:xfrm>
              <a:custGeom>
                <a:avLst/>
                <a:gdLst>
                  <a:gd name="T0" fmla="*/ 0 w 429"/>
                  <a:gd name="T1" fmla="*/ 0 h 483"/>
                  <a:gd name="T2" fmla="*/ 99 w 429"/>
                  <a:gd name="T3" fmla="*/ 0 h 483"/>
                  <a:gd name="T4" fmla="*/ 327 w 429"/>
                  <a:gd name="T5" fmla="*/ 309 h 483"/>
                  <a:gd name="T6" fmla="*/ 327 w 429"/>
                  <a:gd name="T7" fmla="*/ 0 h 483"/>
                  <a:gd name="T8" fmla="*/ 429 w 429"/>
                  <a:gd name="T9" fmla="*/ 0 h 483"/>
                  <a:gd name="T10" fmla="*/ 429 w 429"/>
                  <a:gd name="T11" fmla="*/ 483 h 483"/>
                  <a:gd name="T12" fmla="*/ 336 w 429"/>
                  <a:gd name="T13" fmla="*/ 483 h 483"/>
                  <a:gd name="T14" fmla="*/ 102 w 429"/>
                  <a:gd name="T15" fmla="*/ 167 h 483"/>
                  <a:gd name="T16" fmla="*/ 102 w 429"/>
                  <a:gd name="T17" fmla="*/ 483 h 483"/>
                  <a:gd name="T18" fmla="*/ 0 w 429"/>
                  <a:gd name="T19" fmla="*/ 483 h 483"/>
                  <a:gd name="T20" fmla="*/ 0 w 429"/>
                  <a:gd name="T21"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9" h="483">
                    <a:moveTo>
                      <a:pt x="0" y="0"/>
                    </a:moveTo>
                    <a:lnTo>
                      <a:pt x="99" y="0"/>
                    </a:lnTo>
                    <a:lnTo>
                      <a:pt x="327" y="309"/>
                    </a:lnTo>
                    <a:lnTo>
                      <a:pt x="327" y="0"/>
                    </a:lnTo>
                    <a:lnTo>
                      <a:pt x="429" y="0"/>
                    </a:lnTo>
                    <a:lnTo>
                      <a:pt x="429" y="483"/>
                    </a:lnTo>
                    <a:lnTo>
                      <a:pt x="336" y="483"/>
                    </a:lnTo>
                    <a:lnTo>
                      <a:pt x="102" y="167"/>
                    </a:lnTo>
                    <a:lnTo>
                      <a:pt x="102" y="483"/>
                    </a:lnTo>
                    <a:lnTo>
                      <a:pt x="0" y="48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43" name="Freeform 13">
                <a:extLst>
                  <a:ext uri="{FF2B5EF4-FFF2-40B4-BE49-F238E27FC236}">
                    <a16:creationId xmlns:a16="http://schemas.microsoft.com/office/drawing/2014/main" id="{FE669FEF-3B68-4F3D-AE26-ACDE30A61B8A}"/>
                  </a:ext>
                </a:extLst>
              </p:cNvPr>
              <p:cNvSpPr>
                <a:spLocks/>
              </p:cNvSpPr>
              <p:nvPr/>
            </p:nvSpPr>
            <p:spPr bwMode="auto">
              <a:xfrm>
                <a:off x="1997253" y="660981"/>
                <a:ext cx="278381" cy="322747"/>
              </a:xfrm>
              <a:custGeom>
                <a:avLst/>
                <a:gdLst>
                  <a:gd name="T0" fmla="*/ 156 w 416"/>
                  <a:gd name="T1" fmla="*/ 100 h 483"/>
                  <a:gd name="T2" fmla="*/ 0 w 416"/>
                  <a:gd name="T3" fmla="*/ 100 h 483"/>
                  <a:gd name="T4" fmla="*/ 0 w 416"/>
                  <a:gd name="T5" fmla="*/ 0 h 483"/>
                  <a:gd name="T6" fmla="*/ 416 w 416"/>
                  <a:gd name="T7" fmla="*/ 0 h 483"/>
                  <a:gd name="T8" fmla="*/ 416 w 416"/>
                  <a:gd name="T9" fmla="*/ 100 h 483"/>
                  <a:gd name="T10" fmla="*/ 260 w 416"/>
                  <a:gd name="T11" fmla="*/ 100 h 483"/>
                  <a:gd name="T12" fmla="*/ 260 w 416"/>
                  <a:gd name="T13" fmla="*/ 483 h 483"/>
                  <a:gd name="T14" fmla="*/ 156 w 416"/>
                  <a:gd name="T15" fmla="*/ 483 h 483"/>
                  <a:gd name="T16" fmla="*/ 156 w 416"/>
                  <a:gd name="T17" fmla="*/ 10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483">
                    <a:moveTo>
                      <a:pt x="156" y="100"/>
                    </a:moveTo>
                    <a:lnTo>
                      <a:pt x="0" y="100"/>
                    </a:lnTo>
                    <a:lnTo>
                      <a:pt x="0" y="0"/>
                    </a:lnTo>
                    <a:lnTo>
                      <a:pt x="416" y="0"/>
                    </a:lnTo>
                    <a:lnTo>
                      <a:pt x="416" y="100"/>
                    </a:lnTo>
                    <a:lnTo>
                      <a:pt x="260" y="100"/>
                    </a:lnTo>
                    <a:lnTo>
                      <a:pt x="260" y="483"/>
                    </a:lnTo>
                    <a:lnTo>
                      <a:pt x="156" y="483"/>
                    </a:lnTo>
                    <a:lnTo>
                      <a:pt x="156"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sp>
            <p:nvSpPr>
              <p:cNvPr id="44" name="Freeform 14">
                <a:extLst>
                  <a:ext uri="{FF2B5EF4-FFF2-40B4-BE49-F238E27FC236}">
                    <a16:creationId xmlns:a16="http://schemas.microsoft.com/office/drawing/2014/main" id="{ED78B53B-2C21-48F9-A83E-141BF6AEE5BC}"/>
                  </a:ext>
                </a:extLst>
              </p:cNvPr>
              <p:cNvSpPr>
                <a:spLocks/>
              </p:cNvSpPr>
              <p:nvPr/>
            </p:nvSpPr>
            <p:spPr bwMode="auto">
              <a:xfrm>
                <a:off x="1256269" y="660981"/>
                <a:ext cx="233349" cy="322747"/>
              </a:xfrm>
              <a:custGeom>
                <a:avLst/>
                <a:gdLst>
                  <a:gd name="T0" fmla="*/ 0 w 348"/>
                  <a:gd name="T1" fmla="*/ 0 h 483"/>
                  <a:gd name="T2" fmla="*/ 348 w 348"/>
                  <a:gd name="T3" fmla="*/ 0 h 483"/>
                  <a:gd name="T4" fmla="*/ 348 w 348"/>
                  <a:gd name="T5" fmla="*/ 100 h 483"/>
                  <a:gd name="T6" fmla="*/ 102 w 348"/>
                  <a:gd name="T7" fmla="*/ 100 h 483"/>
                  <a:gd name="T8" fmla="*/ 102 w 348"/>
                  <a:gd name="T9" fmla="*/ 385 h 483"/>
                  <a:gd name="T10" fmla="*/ 348 w 348"/>
                  <a:gd name="T11" fmla="*/ 385 h 483"/>
                  <a:gd name="T12" fmla="*/ 348 w 348"/>
                  <a:gd name="T13" fmla="*/ 483 h 483"/>
                  <a:gd name="T14" fmla="*/ 0 w 348"/>
                  <a:gd name="T15" fmla="*/ 483 h 483"/>
                  <a:gd name="T16" fmla="*/ 0 w 348"/>
                  <a:gd name="T17" fmla="*/ 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8" h="483">
                    <a:moveTo>
                      <a:pt x="0" y="0"/>
                    </a:moveTo>
                    <a:lnTo>
                      <a:pt x="348" y="0"/>
                    </a:lnTo>
                    <a:lnTo>
                      <a:pt x="348" y="100"/>
                    </a:lnTo>
                    <a:lnTo>
                      <a:pt x="102" y="100"/>
                    </a:lnTo>
                    <a:lnTo>
                      <a:pt x="102" y="385"/>
                    </a:lnTo>
                    <a:lnTo>
                      <a:pt x="348" y="385"/>
                    </a:lnTo>
                    <a:lnTo>
                      <a:pt x="348" y="483"/>
                    </a:lnTo>
                    <a:lnTo>
                      <a:pt x="0" y="48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pPr defTabSz="713232">
                  <a:defRPr/>
                </a:pPr>
                <a:endParaRPr lang="en-GB" sz="1404"/>
              </a:p>
            </p:txBody>
          </p:sp>
        </p:grpSp>
        <p:sp>
          <p:nvSpPr>
            <p:cNvPr id="38" name="Oval 37">
              <a:extLst>
                <a:ext uri="{FF2B5EF4-FFF2-40B4-BE49-F238E27FC236}">
                  <a16:creationId xmlns:a16="http://schemas.microsoft.com/office/drawing/2014/main" id="{4A618C31-2ADA-4A47-AE1D-94A3A7BC2A5E}"/>
                </a:ext>
              </a:extLst>
            </p:cNvPr>
            <p:cNvSpPr>
              <a:spLocks noChangeArrowheads="1"/>
            </p:cNvSpPr>
            <p:nvPr/>
          </p:nvSpPr>
          <p:spPr bwMode="auto">
            <a:xfrm>
              <a:off x="3450332" y="1084170"/>
              <a:ext cx="148024" cy="144734"/>
            </a:xfrm>
            <a:prstGeom prst="ellipse">
              <a:avLst/>
            </a:prstGeom>
            <a:grpFill/>
            <a:ln>
              <a:noFill/>
            </a:ln>
          </p:spPr>
          <p:txBody>
            <a:bodyPr/>
            <a:lstStyle/>
            <a:p>
              <a:pPr defTabSz="713232">
                <a:defRPr/>
              </a:pPr>
              <a:endParaRPr lang="fr-FR" sz="1404"/>
            </a:p>
          </p:txBody>
        </p:sp>
      </p:grpSp>
      <p:sp>
        <p:nvSpPr>
          <p:cNvPr id="46" name="Rectangle: Rounded Corners 45">
            <a:extLst>
              <a:ext uri="{FF2B5EF4-FFF2-40B4-BE49-F238E27FC236}">
                <a16:creationId xmlns:a16="http://schemas.microsoft.com/office/drawing/2014/main" id="{0407F089-D068-490B-841E-5C324745D46F}"/>
              </a:ext>
            </a:extLst>
          </p:cNvPr>
          <p:cNvSpPr/>
          <p:nvPr userDrawn="1"/>
        </p:nvSpPr>
        <p:spPr>
          <a:xfrm>
            <a:off x="1028704" y="5517001"/>
            <a:ext cx="114300" cy="1708786"/>
          </a:xfrm>
          <a:prstGeom prst="roundRect">
            <a:avLst>
              <a:gd name="adj" fmla="val 50000"/>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Tree>
    <p:extLst>
      <p:ext uri="{BB962C8B-B14F-4D97-AF65-F5344CB8AC3E}">
        <p14:creationId xmlns:p14="http://schemas.microsoft.com/office/powerpoint/2010/main" val="10766294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2" name="Content Placeholder 11"/>
          <p:cNvSpPr>
            <a:spLocks noGrp="1"/>
          </p:cNvSpPr>
          <p:nvPr>
            <p:ph sz="quarter" idx="13"/>
          </p:nvPr>
        </p:nvSpPr>
        <p:spPr>
          <a:xfrm>
            <a:off x="1768481" y="2211709"/>
            <a:ext cx="15963902" cy="7770494"/>
          </a:xfrm>
        </p:spPr>
        <p:txBody>
          <a:bodyPr>
            <a:noAutofit/>
          </a:bodyPr>
          <a:lstStyle>
            <a:lvl1pPr>
              <a:defRPr sz="28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itle 2"/>
          <p:cNvSpPr>
            <a:spLocks noGrp="1"/>
          </p:cNvSpPr>
          <p:nvPr>
            <p:ph type="title" hasCustomPrompt="1"/>
          </p:nvPr>
        </p:nvSpPr>
        <p:spPr>
          <a:xfrm>
            <a:off x="1768476" y="266702"/>
            <a:ext cx="15963900" cy="1524000"/>
          </a:xfrm>
        </p:spPr>
        <p:txBody>
          <a:bodyPr/>
          <a:lstStyle>
            <a:lvl1pPr>
              <a:defRPr sz="4800"/>
            </a:lvl1pPr>
          </a:lstStyle>
          <a:p>
            <a:r>
              <a:rPr lang="en-US"/>
              <a:t>Click To Edit Master Title Style</a:t>
            </a:r>
            <a:endParaRPr lang="fr-FR"/>
          </a:p>
        </p:txBody>
      </p:sp>
    </p:spTree>
    <p:extLst>
      <p:ext uri="{BB962C8B-B14F-4D97-AF65-F5344CB8AC3E}">
        <p14:creationId xmlns:p14="http://schemas.microsoft.com/office/powerpoint/2010/main" val="22819297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68476" y="2116174"/>
            <a:ext cx="7636780" cy="7670764"/>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 name="Title 2"/>
          <p:cNvSpPr>
            <a:spLocks noGrp="1"/>
          </p:cNvSpPr>
          <p:nvPr>
            <p:ph type="title" hasCustomPrompt="1"/>
          </p:nvPr>
        </p:nvSpPr>
        <p:spPr>
          <a:xfrm>
            <a:off x="1768481" y="274320"/>
            <a:ext cx="15963902" cy="1516380"/>
          </a:xfrm>
        </p:spPr>
        <p:txBody>
          <a:bodyPr/>
          <a:lstStyle/>
          <a:p>
            <a:r>
              <a:rPr lang="en-US"/>
              <a:t>Click To Edit Master Title Style</a:t>
            </a:r>
            <a:endParaRPr lang="fr-FR"/>
          </a:p>
        </p:txBody>
      </p:sp>
      <p:sp>
        <p:nvSpPr>
          <p:cNvPr id="19" name="Content Placeholder 2"/>
          <p:cNvSpPr>
            <a:spLocks noGrp="1"/>
          </p:cNvSpPr>
          <p:nvPr>
            <p:ph sz="half" idx="16"/>
          </p:nvPr>
        </p:nvSpPr>
        <p:spPr>
          <a:xfrm>
            <a:off x="10069358" y="2116174"/>
            <a:ext cx="7632540" cy="7670764"/>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5557121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Key Message">
    <p:bg>
      <p:bgPr>
        <a:solidFill>
          <a:srgbClr val="292B2D"/>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A3F21F-FEAC-45F8-913B-5325E4E88D8E}"/>
              </a:ext>
            </a:extLst>
          </p:cNvPr>
          <p:cNvPicPr>
            <a:picLocks noChangeAspect="1"/>
          </p:cNvPicPr>
          <p:nvPr userDrawn="1"/>
        </p:nvPicPr>
        <p:blipFill>
          <a:blip r:embed="rId2"/>
          <a:stretch>
            <a:fillRect/>
          </a:stretch>
        </p:blipFill>
        <p:spPr>
          <a:xfrm>
            <a:off x="0" y="0"/>
            <a:ext cx="18288000" cy="10287000"/>
          </a:xfrm>
          <a:prstGeom prst="rect">
            <a:avLst/>
          </a:prstGeom>
        </p:spPr>
      </p:pic>
      <p:sp>
        <p:nvSpPr>
          <p:cNvPr id="3" name="Rectangle 2">
            <a:extLst>
              <a:ext uri="{FF2B5EF4-FFF2-40B4-BE49-F238E27FC236}">
                <a16:creationId xmlns:a16="http://schemas.microsoft.com/office/drawing/2014/main" id="{EE2A12EC-7016-477A-8721-84724F728E19}"/>
              </a:ext>
            </a:extLst>
          </p:cNvPr>
          <p:cNvSpPr/>
          <p:nvPr userDrawn="1"/>
        </p:nvSpPr>
        <p:spPr>
          <a:xfrm>
            <a:off x="-8124" y="0"/>
            <a:ext cx="18288000" cy="10294620"/>
          </a:xfrm>
          <a:prstGeom prst="rect">
            <a:avLst/>
          </a:prstGeom>
          <a:solidFill>
            <a:srgbClr val="0C1323">
              <a:alpha val="5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
        <p:nvSpPr>
          <p:cNvPr id="10" name="Title 2"/>
          <p:cNvSpPr>
            <a:spLocks noGrp="1"/>
          </p:cNvSpPr>
          <p:nvPr>
            <p:ph type="title" hasCustomPrompt="1"/>
          </p:nvPr>
        </p:nvSpPr>
        <p:spPr>
          <a:xfrm>
            <a:off x="1768479" y="931547"/>
            <a:ext cx="7832726" cy="8423910"/>
          </a:xfrm>
        </p:spPr>
        <p:txBody>
          <a:bodyPr/>
          <a:lstStyle>
            <a:lvl1pPr>
              <a:defRPr sz="6480">
                <a:solidFill>
                  <a:schemeClr val="bg1"/>
                </a:solidFill>
                <a:latin typeface="Arial" panose="020B0604020202020204" pitchFamily="34" charset="0"/>
                <a:cs typeface="Arial" panose="020B0604020202020204" pitchFamily="34" charset="0"/>
              </a:defRPr>
            </a:lvl1pPr>
          </a:lstStyle>
          <a:p>
            <a:r>
              <a:rPr lang="en-GB"/>
              <a:t>SECTION SEPARATOR</a:t>
            </a:r>
            <a:endParaRPr lang="fr-FR"/>
          </a:p>
        </p:txBody>
      </p:sp>
      <p:sp>
        <p:nvSpPr>
          <p:cNvPr id="6" name="Rectangle: Top Corners Rounded 5">
            <a:extLst>
              <a:ext uri="{FF2B5EF4-FFF2-40B4-BE49-F238E27FC236}">
                <a16:creationId xmlns:a16="http://schemas.microsoft.com/office/drawing/2014/main" id="{7DF4881C-F10B-43BC-85DE-C87B2A1FBB5F}"/>
              </a:ext>
            </a:extLst>
          </p:cNvPr>
          <p:cNvSpPr/>
          <p:nvPr userDrawn="1"/>
        </p:nvSpPr>
        <p:spPr>
          <a:xfrm rot="5400000">
            <a:off x="-4879433" y="4862739"/>
            <a:ext cx="10303194" cy="560574"/>
          </a:xfrm>
          <a:prstGeom prst="round2SameRect">
            <a:avLst>
              <a:gd name="adj1" fmla="val 50000"/>
              <a:gd name="adj2"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Tree>
    <p:extLst>
      <p:ext uri="{BB962C8B-B14F-4D97-AF65-F5344CB8AC3E}">
        <p14:creationId xmlns:p14="http://schemas.microsoft.com/office/powerpoint/2010/main" val="36930638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68479" y="2117005"/>
            <a:ext cx="4597822" cy="766993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2"/>
          <p:cNvSpPr>
            <a:spLocks noGrp="1"/>
          </p:cNvSpPr>
          <p:nvPr>
            <p:ph type="title" hasCustomPrompt="1"/>
          </p:nvPr>
        </p:nvSpPr>
        <p:spPr>
          <a:xfrm>
            <a:off x="1768476" y="266702"/>
            <a:ext cx="15963900" cy="1524000"/>
          </a:xfrm>
        </p:spPr>
        <p:txBody>
          <a:bodyPr/>
          <a:lstStyle/>
          <a:p>
            <a:r>
              <a:rPr lang="en-US"/>
              <a:t>Click To Edit Master Title Style</a:t>
            </a:r>
            <a:endParaRPr lang="fr-FR"/>
          </a:p>
        </p:txBody>
      </p:sp>
      <p:sp>
        <p:nvSpPr>
          <p:cNvPr id="12" name="Content Placeholder 2"/>
          <p:cNvSpPr>
            <a:spLocks noGrp="1"/>
          </p:cNvSpPr>
          <p:nvPr>
            <p:ph sz="half" idx="16"/>
          </p:nvPr>
        </p:nvSpPr>
        <p:spPr>
          <a:xfrm>
            <a:off x="7438923" y="2117005"/>
            <a:ext cx="4597822" cy="766993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Content Placeholder 2"/>
          <p:cNvSpPr>
            <a:spLocks noGrp="1"/>
          </p:cNvSpPr>
          <p:nvPr>
            <p:ph sz="half" idx="17"/>
          </p:nvPr>
        </p:nvSpPr>
        <p:spPr>
          <a:xfrm>
            <a:off x="13134559" y="2117005"/>
            <a:ext cx="4597822" cy="766993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8830422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9726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r P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875" y="523875"/>
            <a:ext cx="17210088" cy="1143000"/>
          </a:xfrm>
        </p:spPr>
        <p:txBody>
          <a:bodyPr/>
          <a:lstStyle/>
          <a:p>
            <a:r>
              <a:rPr lang="en-US"/>
              <a:t>CLICK TO EDIT MASTER TITLE STYLE</a:t>
            </a:r>
          </a:p>
        </p:txBody>
      </p:sp>
    </p:spTree>
    <p:extLst>
      <p:ext uri="{BB962C8B-B14F-4D97-AF65-F5344CB8AC3E}">
        <p14:creationId xmlns:p14="http://schemas.microsoft.com/office/powerpoint/2010/main" val="22117146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ix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73782" y="5277741"/>
            <a:ext cx="4872776" cy="450919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8"/>
          <p:cNvSpPr>
            <a:spLocks noGrp="1"/>
          </p:cNvSpPr>
          <p:nvPr>
            <p:ph type="pic" sz="quarter" idx="18"/>
          </p:nvPr>
        </p:nvSpPr>
        <p:spPr>
          <a:xfrm>
            <a:off x="1768479" y="2117003"/>
            <a:ext cx="4851266" cy="2805234"/>
          </a:xfrm>
        </p:spPr>
        <p:txBody>
          <a:bodyPr rtlCol="0">
            <a:noAutofit/>
          </a:bodyPr>
          <a:lstStyle>
            <a:lvl1pPr>
              <a:defRPr sz="2400" baseline="0">
                <a:solidFill>
                  <a:schemeClr val="tx1">
                    <a:lumMod val="50000"/>
                  </a:schemeClr>
                </a:solidFill>
              </a:defRPr>
            </a:lvl1pPr>
          </a:lstStyle>
          <a:p>
            <a:pPr lvl="0"/>
            <a:r>
              <a:rPr lang="en-GB" noProof="0"/>
              <a:t>Click icon to add picture</a:t>
            </a:r>
          </a:p>
        </p:txBody>
      </p:sp>
      <p:sp>
        <p:nvSpPr>
          <p:cNvPr id="26" name="Title 2"/>
          <p:cNvSpPr>
            <a:spLocks noGrp="1"/>
          </p:cNvSpPr>
          <p:nvPr>
            <p:ph type="title" hasCustomPrompt="1"/>
          </p:nvPr>
        </p:nvSpPr>
        <p:spPr>
          <a:xfrm>
            <a:off x="1768481" y="259081"/>
            <a:ext cx="15963902" cy="1502414"/>
          </a:xfrm>
        </p:spPr>
        <p:txBody>
          <a:bodyPr/>
          <a:lstStyle/>
          <a:p>
            <a:r>
              <a:rPr lang="en-US"/>
              <a:t>Click To Edit Master Title Style</a:t>
            </a:r>
            <a:endParaRPr lang="fr-FR"/>
          </a:p>
        </p:txBody>
      </p:sp>
      <p:sp>
        <p:nvSpPr>
          <p:cNvPr id="20" name="Content Placeholder 2"/>
          <p:cNvSpPr>
            <a:spLocks noGrp="1"/>
          </p:cNvSpPr>
          <p:nvPr>
            <p:ph sz="half" idx="19"/>
          </p:nvPr>
        </p:nvSpPr>
        <p:spPr>
          <a:xfrm>
            <a:off x="7304274" y="5277741"/>
            <a:ext cx="4872776" cy="450919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1" name="Picture Placeholder 8"/>
          <p:cNvSpPr>
            <a:spLocks noGrp="1"/>
          </p:cNvSpPr>
          <p:nvPr>
            <p:ph type="pic" sz="quarter" idx="20"/>
          </p:nvPr>
        </p:nvSpPr>
        <p:spPr>
          <a:xfrm>
            <a:off x="7310237" y="2117003"/>
            <a:ext cx="4851266" cy="2805234"/>
          </a:xfrm>
        </p:spPr>
        <p:txBody>
          <a:bodyPr rtlCol="0">
            <a:noAutofit/>
          </a:bodyPr>
          <a:lstStyle>
            <a:lvl1pPr>
              <a:defRPr sz="2400" baseline="0">
                <a:solidFill>
                  <a:schemeClr val="tx1">
                    <a:lumMod val="50000"/>
                  </a:schemeClr>
                </a:solidFill>
              </a:defRPr>
            </a:lvl1pPr>
          </a:lstStyle>
          <a:p>
            <a:pPr lvl="0"/>
            <a:r>
              <a:rPr lang="en-GB" noProof="0"/>
              <a:t>Click icon to add picture</a:t>
            </a:r>
          </a:p>
        </p:txBody>
      </p:sp>
      <p:sp>
        <p:nvSpPr>
          <p:cNvPr id="22" name="Content Placeholder 2"/>
          <p:cNvSpPr>
            <a:spLocks noGrp="1"/>
          </p:cNvSpPr>
          <p:nvPr>
            <p:ph sz="half" idx="21"/>
          </p:nvPr>
        </p:nvSpPr>
        <p:spPr>
          <a:xfrm>
            <a:off x="12844360" y="5277741"/>
            <a:ext cx="4872776" cy="4509198"/>
          </a:xfrm>
          <a:prstGeom prst="rect">
            <a:avLst/>
          </a:prstGeom>
        </p:spPr>
        <p:txBody>
          <a:bodyPr/>
          <a:lstStyle>
            <a:lvl1pPr>
              <a:defRPr sz="2400">
                <a:solidFill>
                  <a:schemeClr val="tx1">
                    <a:lumMod val="50000"/>
                  </a:schemeClr>
                </a:solidFill>
              </a:defRPr>
            </a:lvl1pPr>
            <a:lvl2pPr>
              <a:defRPr sz="24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3" name="Picture Placeholder 8"/>
          <p:cNvSpPr>
            <a:spLocks noGrp="1"/>
          </p:cNvSpPr>
          <p:nvPr>
            <p:ph type="pic" sz="quarter" idx="22"/>
          </p:nvPr>
        </p:nvSpPr>
        <p:spPr>
          <a:xfrm>
            <a:off x="12861589" y="2117000"/>
            <a:ext cx="4851266" cy="2805236"/>
          </a:xfrm>
        </p:spPr>
        <p:txBody>
          <a:bodyPr rtlCol="0">
            <a:noAutofit/>
          </a:bodyPr>
          <a:lstStyle>
            <a:lvl1pPr>
              <a:defRPr sz="2400" baseline="0">
                <a:solidFill>
                  <a:schemeClr val="tx1">
                    <a:lumMod val="50000"/>
                  </a:schemeClr>
                </a:solidFill>
              </a:defRPr>
            </a:lvl1pPr>
          </a:lstStyle>
          <a:p>
            <a:pPr lvl="0"/>
            <a:r>
              <a:rPr lang="en-GB" noProof="0"/>
              <a:t>Click icon to add picture</a:t>
            </a:r>
          </a:p>
        </p:txBody>
      </p:sp>
    </p:spTree>
    <p:extLst>
      <p:ext uri="{BB962C8B-B14F-4D97-AF65-F5344CB8AC3E}">
        <p14:creationId xmlns:p14="http://schemas.microsoft.com/office/powerpoint/2010/main" val="24393046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1_Key Messag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0A3DB7-7939-4DCB-892E-E40C89AFD97C}"/>
              </a:ext>
            </a:extLst>
          </p:cNvPr>
          <p:cNvPicPr>
            <a:picLocks noChangeAspect="1"/>
          </p:cNvPicPr>
          <p:nvPr userDrawn="1"/>
        </p:nvPicPr>
        <p:blipFill>
          <a:blip r:embed="rId2"/>
          <a:stretch>
            <a:fillRect/>
          </a:stretch>
        </p:blipFill>
        <p:spPr>
          <a:xfrm>
            <a:off x="0" y="-1"/>
            <a:ext cx="18279876" cy="10282430"/>
          </a:xfrm>
          <a:prstGeom prst="rect">
            <a:avLst/>
          </a:prstGeom>
        </p:spPr>
      </p:pic>
      <p:sp>
        <p:nvSpPr>
          <p:cNvPr id="3" name="Rectangle 2">
            <a:extLst>
              <a:ext uri="{FF2B5EF4-FFF2-40B4-BE49-F238E27FC236}">
                <a16:creationId xmlns:a16="http://schemas.microsoft.com/office/drawing/2014/main" id="{EE2A12EC-7016-477A-8721-84724F728E19}"/>
              </a:ext>
            </a:extLst>
          </p:cNvPr>
          <p:cNvSpPr/>
          <p:nvPr userDrawn="1"/>
        </p:nvSpPr>
        <p:spPr>
          <a:xfrm>
            <a:off x="-8124" y="0"/>
            <a:ext cx="18288000" cy="10294620"/>
          </a:xfrm>
          <a:prstGeom prst="rect">
            <a:avLst/>
          </a:prstGeom>
          <a:solidFill>
            <a:srgbClr val="0C1323">
              <a:alpha val="6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
        <p:nvSpPr>
          <p:cNvPr id="10" name="Title 2"/>
          <p:cNvSpPr>
            <a:spLocks noGrp="1"/>
          </p:cNvSpPr>
          <p:nvPr>
            <p:ph type="title" hasCustomPrompt="1"/>
          </p:nvPr>
        </p:nvSpPr>
        <p:spPr>
          <a:xfrm>
            <a:off x="1768479" y="931547"/>
            <a:ext cx="7832726" cy="8423910"/>
          </a:xfrm>
        </p:spPr>
        <p:txBody>
          <a:bodyPr/>
          <a:lstStyle>
            <a:lvl1pPr>
              <a:defRPr sz="6480">
                <a:solidFill>
                  <a:schemeClr val="bg1"/>
                </a:solidFill>
                <a:latin typeface="Arial" panose="020B0604020202020204" pitchFamily="34" charset="0"/>
                <a:cs typeface="Arial" panose="020B0604020202020204" pitchFamily="34" charset="0"/>
              </a:defRPr>
            </a:lvl1pPr>
          </a:lstStyle>
          <a:p>
            <a:r>
              <a:rPr lang="en-GB"/>
              <a:t>SECTION SEPARATOR</a:t>
            </a:r>
            <a:endParaRPr lang="fr-FR"/>
          </a:p>
        </p:txBody>
      </p:sp>
      <p:sp>
        <p:nvSpPr>
          <p:cNvPr id="6" name="Rectangle: Top Corners Rounded 5">
            <a:extLst>
              <a:ext uri="{FF2B5EF4-FFF2-40B4-BE49-F238E27FC236}">
                <a16:creationId xmlns:a16="http://schemas.microsoft.com/office/drawing/2014/main" id="{7DF4881C-F10B-43BC-85DE-C87B2A1FBB5F}"/>
              </a:ext>
            </a:extLst>
          </p:cNvPr>
          <p:cNvSpPr/>
          <p:nvPr userDrawn="1"/>
        </p:nvSpPr>
        <p:spPr>
          <a:xfrm rot="5400000">
            <a:off x="-4879433" y="4862739"/>
            <a:ext cx="10303194" cy="560574"/>
          </a:xfrm>
          <a:prstGeom prst="round2SameRect">
            <a:avLst>
              <a:gd name="adj1" fmla="val 50000"/>
              <a:gd name="adj2"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spTree>
    <p:extLst>
      <p:ext uri="{BB962C8B-B14F-4D97-AF65-F5344CB8AC3E}">
        <p14:creationId xmlns:p14="http://schemas.microsoft.com/office/powerpoint/2010/main" val="31266118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1768474" y="2117000"/>
            <a:ext cx="15963900" cy="7669940"/>
          </a:xfrm>
        </p:spPr>
        <p:txBody>
          <a:bodyPr rtlCol="0">
            <a:noAutofit/>
          </a:bodyPr>
          <a:lstStyle/>
          <a:p>
            <a:pPr lvl="0"/>
            <a:r>
              <a:rPr lang="en-GB" noProof="0"/>
              <a:t>Click icon to add picture</a:t>
            </a:r>
          </a:p>
        </p:txBody>
      </p:sp>
      <p:sp>
        <p:nvSpPr>
          <p:cNvPr id="3" name="Title 2"/>
          <p:cNvSpPr>
            <a:spLocks noGrp="1"/>
          </p:cNvSpPr>
          <p:nvPr>
            <p:ph type="title" hasCustomPrompt="1"/>
          </p:nvPr>
        </p:nvSpPr>
        <p:spPr>
          <a:xfrm>
            <a:off x="1768476" y="274320"/>
            <a:ext cx="15963900" cy="1516380"/>
          </a:xfrm>
        </p:spPr>
        <p:txBody>
          <a:bodyPr/>
          <a:lstStyle/>
          <a:p>
            <a:r>
              <a:rPr lang="en-US"/>
              <a:t>Click To Edit Master Title Style</a:t>
            </a:r>
            <a:endParaRPr lang="fr-FR"/>
          </a:p>
        </p:txBody>
      </p:sp>
    </p:spTree>
    <p:extLst>
      <p:ext uri="{BB962C8B-B14F-4D97-AF65-F5344CB8AC3E}">
        <p14:creationId xmlns:p14="http://schemas.microsoft.com/office/powerpoint/2010/main" val="41360426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09AC62-758B-42CA-B047-FB307306CA22}"/>
              </a:ext>
            </a:extLst>
          </p:cNvPr>
          <p:cNvSpPr>
            <a:spLocks noGrp="1"/>
          </p:cNvSpPr>
          <p:nvPr>
            <p:ph type="body" sz="quarter" idx="10"/>
          </p:nvPr>
        </p:nvSpPr>
        <p:spPr>
          <a:xfrm>
            <a:off x="1768476" y="266704"/>
            <a:ext cx="15963900" cy="1524000"/>
          </a:xfrm>
          <a:noFill/>
          <a:ln>
            <a:noFill/>
          </a:ln>
        </p:spPr>
        <p:txBody>
          <a:bodyPr vert="horz" wrap="square" lIns="0" tIns="0" rIns="0" bIns="0" numCol="1" anchor="ctr" anchorCtr="0" compatLnSpc="1">
            <a:prstTxWarp prst="textNoShape">
              <a:avLst/>
            </a:prstTxWarp>
          </a:bodyPr>
          <a:lstStyle>
            <a:lvl1pPr>
              <a:defRPr lang="en-US" sz="4800" b="1" dirty="0" smtClean="0">
                <a:solidFill>
                  <a:schemeClr val="bg1"/>
                </a:solidFill>
              </a:defRPr>
            </a:lvl1pPr>
          </a:lstStyle>
          <a:p>
            <a:pPr lvl="0">
              <a:spcAft>
                <a:spcPct val="0"/>
              </a:spcAft>
            </a:pPr>
            <a:r>
              <a:rPr lang="en-US"/>
              <a:t>Click to edit Master text styles</a:t>
            </a:r>
          </a:p>
        </p:txBody>
      </p:sp>
    </p:spTree>
    <p:extLst>
      <p:ext uri="{BB962C8B-B14F-4D97-AF65-F5344CB8AC3E}">
        <p14:creationId xmlns:p14="http://schemas.microsoft.com/office/powerpoint/2010/main" val="33642988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6_Title Slide">
    <p:bg>
      <p:bgPr>
        <a:solidFill>
          <a:schemeClr val="accent2"/>
        </a:solidFill>
        <a:effectLst/>
      </p:bgPr>
    </p:bg>
    <p:spTree>
      <p:nvGrpSpPr>
        <p:cNvPr id="1" name=""/>
        <p:cNvGrpSpPr/>
        <p:nvPr/>
      </p:nvGrpSpPr>
      <p:grpSpPr>
        <a:xfrm>
          <a:off x="0" y="0"/>
          <a:ext cx="0" cy="0"/>
          <a:chOff x="0" y="0"/>
          <a:chExt cx="0" cy="0"/>
        </a:xfrm>
      </p:grpSpPr>
      <p:sp>
        <p:nvSpPr>
          <p:cNvPr id="3" name="AutoShape 4">
            <a:extLst>
              <a:ext uri="{FF2B5EF4-FFF2-40B4-BE49-F238E27FC236}">
                <a16:creationId xmlns:a16="http://schemas.microsoft.com/office/drawing/2014/main" id="{C90D1420-1DF8-1B4E-BAB6-A1B3F1900268}"/>
              </a:ext>
            </a:extLst>
          </p:cNvPr>
          <p:cNvSpPr/>
          <p:nvPr/>
        </p:nvSpPr>
        <p:spPr>
          <a:xfrm>
            <a:off x="1073889" y="5989922"/>
            <a:ext cx="21706" cy="4293000"/>
          </a:xfrm>
          <a:prstGeom prst="rect">
            <a:avLst/>
          </a:prstGeom>
          <a:solidFill>
            <a:srgbClr val="FFFFFF"/>
          </a:solidFill>
          <a:ln>
            <a:noFill/>
          </a:ln>
        </p:spPr>
      </p:sp>
      <p:sp>
        <p:nvSpPr>
          <p:cNvPr id="5" name="Footer Placeholder 4">
            <a:extLst>
              <a:ext uri="{FF2B5EF4-FFF2-40B4-BE49-F238E27FC236}">
                <a16:creationId xmlns:a16="http://schemas.microsoft.com/office/drawing/2014/main" id="{73157927-56DA-5041-A287-683D7ABA2196}"/>
              </a:ext>
            </a:extLst>
          </p:cNvPr>
          <p:cNvSpPr txBox="1">
            <a:spLocks/>
          </p:cNvSpPr>
          <p:nvPr userDrawn="1"/>
        </p:nvSpPr>
        <p:spPr>
          <a:xfrm rot="16200000">
            <a:off x="-680023" y="8401168"/>
            <a:ext cx="3051634" cy="193900"/>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400">
                <a:solidFill>
                  <a:schemeClr val="bg1"/>
                </a:solidFill>
                <a:latin typeface="Arial" panose="020B0604020202020204" pitchFamily="34" charset="0"/>
                <a:cs typeface="Arial" panose="020B0604020202020204" pitchFamily="34" charset="0"/>
              </a:rPr>
              <a:t>©  CYIENT </a:t>
            </a:r>
            <a:fld id="{1D737634-5D0D-EF4A-A087-64A8F61A5AC6}" type="datetimeyyyy">
              <a:rPr lang="en-IN" sz="14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400">
                <a:solidFill>
                  <a:schemeClr val="bg1"/>
                </a:solidFill>
                <a:latin typeface="Arial" panose="020B0604020202020204" pitchFamily="34" charset="0"/>
                <a:cs typeface="Arial" panose="020B0604020202020204" pitchFamily="34" charset="0"/>
              </a:rPr>
              <a:t>  |  Confidential</a:t>
            </a:r>
          </a:p>
        </p:txBody>
      </p:sp>
      <p:sp>
        <p:nvSpPr>
          <p:cNvPr id="14" name="Slide Number Placeholder 1">
            <a:extLst>
              <a:ext uri="{FF2B5EF4-FFF2-40B4-BE49-F238E27FC236}">
                <a16:creationId xmlns:a16="http://schemas.microsoft.com/office/drawing/2014/main" id="{BC586E68-64E1-2446-9565-8FCFF2B56963}"/>
              </a:ext>
            </a:extLst>
          </p:cNvPr>
          <p:cNvSpPr txBox="1">
            <a:spLocks/>
          </p:cNvSpPr>
          <p:nvPr userDrawn="1"/>
        </p:nvSpPr>
        <p:spPr>
          <a:xfrm>
            <a:off x="-9525" y="9742399"/>
            <a:ext cx="797202" cy="205184"/>
          </a:xfrm>
          <a:prstGeom prst="rect">
            <a:avLst/>
          </a:prstGeom>
        </p:spPr>
        <p:txBody>
          <a:bodyPr vert="horz" wrap="square" lIns="0" tIns="0" rIns="0" bIns="0" rtlCol="0" anchor="t" anchorCtr="0">
            <a:spAutoFit/>
          </a:bodyPr>
          <a:lstStyle>
            <a:defPPr>
              <a:defRPr lang="en-US"/>
            </a:defPPr>
            <a:lvl1pPr algn="ctr">
              <a:lnSpc>
                <a:spcPts val="1600"/>
              </a:lnSpc>
              <a:defRPr sz="1600" b="0">
                <a:solidFill>
                  <a:schemeClr val="bg1">
                    <a:lumMod val="50000"/>
                    <a:alpha val="30000"/>
                  </a:schemeClr>
                </a:solidFill>
                <a:latin typeface="HK Grotesk Bold"/>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lvl="0"/>
            <a:fld id="{B6F15528-21DE-4FAA-801E-634DDDAF4B2B}" type="slidenum">
              <a:rPr lang="en-US" sz="1600" smtClean="0">
                <a:solidFill>
                  <a:schemeClr val="bg1"/>
                </a:solidFill>
                <a:latin typeface="Arial" panose="020B0604020202020204" pitchFamily="34" charset="0"/>
                <a:cs typeface="Arial" panose="020B0604020202020204" pitchFamily="34" charset="0"/>
              </a:rPr>
              <a:pPr lvl="0"/>
              <a:t>‹#›</a:t>
            </a:fld>
            <a:endParaRPr lang="en-US" sz="1600">
              <a:solidFill>
                <a:schemeClr val="bg1"/>
              </a:solidFill>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3C35A11C-8290-43B1-B71D-AADC1E2AC013}"/>
              </a:ext>
            </a:extLst>
          </p:cNvPr>
          <p:cNvSpPr/>
          <p:nvPr userDrawn="1"/>
        </p:nvSpPr>
        <p:spPr>
          <a:xfrm>
            <a:off x="1028704" y="5517001"/>
            <a:ext cx="114300" cy="1708786"/>
          </a:xfrm>
          <a:prstGeom prst="roundRect">
            <a:avLst>
              <a:gd name="adj" fmla="val 50000"/>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p>
        </p:txBody>
      </p:sp>
      <p:pic>
        <p:nvPicPr>
          <p:cNvPr id="9" name="Picture 11">
            <a:extLst>
              <a:ext uri="{FF2B5EF4-FFF2-40B4-BE49-F238E27FC236}">
                <a16:creationId xmlns:a16="http://schemas.microsoft.com/office/drawing/2014/main" id="{9CC4A567-973F-4BC8-91AD-38CF1AD544B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rot="16200000">
            <a:off x="17742852" y="9745981"/>
            <a:ext cx="433644" cy="108018"/>
          </a:xfrm>
          <a:prstGeom prst="rect">
            <a:avLst/>
          </a:prstGeom>
        </p:spPr>
      </p:pic>
      <p:grpSp>
        <p:nvGrpSpPr>
          <p:cNvPr id="10" name="Group 13">
            <a:extLst>
              <a:ext uri="{FF2B5EF4-FFF2-40B4-BE49-F238E27FC236}">
                <a16:creationId xmlns:a16="http://schemas.microsoft.com/office/drawing/2014/main" id="{796798A7-E3D6-4F91-9BAA-9624AA0EE481}"/>
              </a:ext>
            </a:extLst>
          </p:cNvPr>
          <p:cNvGrpSpPr/>
          <p:nvPr userDrawn="1"/>
        </p:nvGrpSpPr>
        <p:grpSpPr>
          <a:xfrm>
            <a:off x="902150" y="780130"/>
            <a:ext cx="504000" cy="504000"/>
            <a:chOff x="14161" y="0"/>
            <a:chExt cx="7080280" cy="6350000"/>
          </a:xfrm>
          <a:solidFill>
            <a:schemeClr val="bg1"/>
          </a:solidFill>
        </p:grpSpPr>
        <p:sp>
          <p:nvSpPr>
            <p:cNvPr id="11" name="Freeform 14">
              <a:extLst>
                <a:ext uri="{FF2B5EF4-FFF2-40B4-BE49-F238E27FC236}">
                  <a16:creationId xmlns:a16="http://schemas.microsoft.com/office/drawing/2014/main" id="{6C94E3BD-DB32-4833-91FB-DFCE92E724E5}"/>
                </a:ext>
              </a:extLst>
            </p:cNvPr>
            <p:cNvSpPr/>
            <p:nvPr/>
          </p:nvSpPr>
          <p:spPr>
            <a:xfrm>
              <a:off x="14161" y="0"/>
              <a:ext cx="7080280"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Tree>
    <p:extLst>
      <p:ext uri="{BB962C8B-B14F-4D97-AF65-F5344CB8AC3E}">
        <p14:creationId xmlns:p14="http://schemas.microsoft.com/office/powerpoint/2010/main" val="41327453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Section Saperator 2">
    <p:bg>
      <p:bgPr>
        <a:solidFill>
          <a:schemeClr val="bg2">
            <a:lumMod val="10000"/>
          </a:schemeClr>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E7DBC1B-D660-4218-877C-0284E5F011D5}"/>
              </a:ext>
            </a:extLst>
          </p:cNvPr>
          <p:cNvPicPr>
            <a:picLocks noChangeAspect="1"/>
          </p:cNvPicPr>
          <p:nvPr userDrawn="1"/>
        </p:nvPicPr>
        <p:blipFill rotWithShape="1">
          <a:blip r:embed="rId2"/>
          <a:srcRect t="7897" b="7771"/>
          <a:stretch/>
        </p:blipFill>
        <p:spPr>
          <a:xfrm flipH="1">
            <a:off x="0" y="1"/>
            <a:ext cx="18288000" cy="10286998"/>
          </a:xfrm>
          <a:prstGeom prst="rect">
            <a:avLst/>
          </a:prstGeom>
        </p:spPr>
      </p:pic>
      <p:sp>
        <p:nvSpPr>
          <p:cNvPr id="2" name="Rectangle 1">
            <a:extLst>
              <a:ext uri="{FF2B5EF4-FFF2-40B4-BE49-F238E27FC236}">
                <a16:creationId xmlns:a16="http://schemas.microsoft.com/office/drawing/2014/main" id="{2E55E376-577B-472D-ADD7-D1C46A52D594}"/>
              </a:ext>
            </a:extLst>
          </p:cNvPr>
          <p:cNvSpPr/>
          <p:nvPr userDrawn="1"/>
        </p:nvSpPr>
        <p:spPr>
          <a:xfrm>
            <a:off x="0" y="1"/>
            <a:ext cx="18288000" cy="10286998"/>
          </a:xfrm>
          <a:prstGeom prst="rect">
            <a:avLst/>
          </a:prstGeom>
          <a:solidFill>
            <a:schemeClr val="bg2">
              <a:lumMod val="10000"/>
              <a:alpha val="56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100"/>
          </a:p>
        </p:txBody>
      </p:sp>
      <p:sp>
        <p:nvSpPr>
          <p:cNvPr id="15" name="Title Placeholder 8">
            <a:extLst>
              <a:ext uri="{FF2B5EF4-FFF2-40B4-BE49-F238E27FC236}">
                <a16:creationId xmlns:a16="http://schemas.microsoft.com/office/drawing/2014/main" id="{8B8E6DED-1699-45E3-AD26-C313A62D4572}"/>
              </a:ext>
            </a:extLst>
          </p:cNvPr>
          <p:cNvSpPr>
            <a:spLocks noGrp="1"/>
          </p:cNvSpPr>
          <p:nvPr>
            <p:ph type="title" hasCustomPrompt="1"/>
          </p:nvPr>
        </p:nvSpPr>
        <p:spPr bwMode="auto">
          <a:xfrm>
            <a:off x="4904511" y="4440022"/>
            <a:ext cx="8478982" cy="1406956"/>
          </a:xfrm>
          <a:prstGeom prst="rect">
            <a:avLst/>
          </a:prstGeom>
          <a:noFill/>
          <a:ln>
            <a:noFill/>
          </a:ln>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algn="ctr">
              <a:lnSpc>
                <a:spcPts val="6000"/>
              </a:lnSpc>
              <a:defRPr sz="5400" b="1">
                <a:solidFill>
                  <a:schemeClr val="bg1"/>
                </a:solidFill>
                <a:effectLst>
                  <a:outerShdw blurRad="63500" dist="127000" dir="2400000" algn="tl" rotWithShape="0">
                    <a:prstClr val="black">
                      <a:alpha val="10000"/>
                    </a:prstClr>
                  </a:outerShdw>
                </a:effectLst>
                <a:latin typeface="+mn-lt"/>
              </a:defRPr>
            </a:lvl1pPr>
          </a:lstStyle>
          <a:p>
            <a:pPr lvl="0"/>
            <a:r>
              <a:rPr lang="en-US"/>
              <a:t>CLICK TO EDIT </a:t>
            </a:r>
            <a:br>
              <a:rPr lang="en-US"/>
            </a:br>
            <a:r>
              <a:rPr lang="en-US"/>
              <a:t>MASTER TITLE STYLE</a:t>
            </a:r>
            <a:endParaRPr lang="en-GB"/>
          </a:p>
        </p:txBody>
      </p:sp>
      <p:sp>
        <p:nvSpPr>
          <p:cNvPr id="16" name="Freeform: Shape 15">
            <a:extLst>
              <a:ext uri="{FF2B5EF4-FFF2-40B4-BE49-F238E27FC236}">
                <a16:creationId xmlns:a16="http://schemas.microsoft.com/office/drawing/2014/main" id="{E14F72CE-606D-48C4-A85B-73EBAEEEB040}"/>
              </a:ext>
            </a:extLst>
          </p:cNvPr>
          <p:cNvSpPr/>
          <p:nvPr userDrawn="1"/>
        </p:nvSpPr>
        <p:spPr>
          <a:xfrm>
            <a:off x="4904511" y="894487"/>
            <a:ext cx="8478982" cy="8478982"/>
          </a:xfrm>
          <a:custGeom>
            <a:avLst/>
            <a:gdLst>
              <a:gd name="connsiteX0" fmla="*/ 8987 w 5652654"/>
              <a:gd name="connsiteY0" fmla="*/ 2827586 h 5652654"/>
              <a:gd name="connsiteX1" fmla="*/ 2827586 w 5652654"/>
              <a:gd name="connsiteY1" fmla="*/ 8987 h 5652654"/>
              <a:gd name="connsiteX2" fmla="*/ 5646184 w 5652654"/>
              <a:gd name="connsiteY2" fmla="*/ 2827586 h 5652654"/>
              <a:gd name="connsiteX3" fmla="*/ 2827586 w 5652654"/>
              <a:gd name="connsiteY3" fmla="*/ 5646184 h 5652654"/>
              <a:gd name="connsiteX4" fmla="*/ 8987 w 5652654"/>
              <a:gd name="connsiteY4" fmla="*/ 2827586 h 5652654"/>
              <a:gd name="connsiteX5" fmla="*/ 8987 w 5652654"/>
              <a:gd name="connsiteY5" fmla="*/ 2827586 h 565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2654" h="5652654">
                <a:moveTo>
                  <a:pt x="8987" y="2827586"/>
                </a:moveTo>
                <a:cubicBezTo>
                  <a:pt x="8987" y="1270934"/>
                  <a:pt x="1270904" y="8987"/>
                  <a:pt x="2827586" y="8987"/>
                </a:cubicBezTo>
                <a:cubicBezTo>
                  <a:pt x="4384268" y="8987"/>
                  <a:pt x="5646184" y="1270904"/>
                  <a:pt x="5646184" y="2827586"/>
                </a:cubicBezTo>
                <a:cubicBezTo>
                  <a:pt x="5646184" y="4384237"/>
                  <a:pt x="4384268" y="5646184"/>
                  <a:pt x="2827586" y="5646184"/>
                </a:cubicBezTo>
                <a:cubicBezTo>
                  <a:pt x="1270904" y="5646184"/>
                  <a:pt x="8987" y="4384237"/>
                  <a:pt x="8987" y="2827586"/>
                </a:cubicBezTo>
                <a:lnTo>
                  <a:pt x="8987" y="2827586"/>
                </a:lnTo>
                <a:close/>
              </a:path>
            </a:pathLst>
          </a:custGeom>
          <a:noFill/>
          <a:ln w="19050" cap="flat">
            <a:solidFill>
              <a:schemeClr val="bg1"/>
            </a:solidFill>
            <a:prstDash val="solid"/>
            <a:miter/>
          </a:ln>
        </p:spPr>
        <p:txBody>
          <a:bodyPr rtlCol="0" anchor="ctr"/>
          <a:lstStyle/>
          <a:p>
            <a:endParaRPr lang="en-IN" sz="2100"/>
          </a:p>
        </p:txBody>
      </p:sp>
      <p:grpSp>
        <p:nvGrpSpPr>
          <p:cNvPr id="17" name="Group 16">
            <a:extLst>
              <a:ext uri="{FF2B5EF4-FFF2-40B4-BE49-F238E27FC236}">
                <a16:creationId xmlns:a16="http://schemas.microsoft.com/office/drawing/2014/main" id="{B8B140C0-0729-4D48-9574-393865FC4426}"/>
              </a:ext>
            </a:extLst>
          </p:cNvPr>
          <p:cNvGrpSpPr/>
          <p:nvPr userDrawn="1"/>
        </p:nvGrpSpPr>
        <p:grpSpPr>
          <a:xfrm>
            <a:off x="930279" y="4678667"/>
            <a:ext cx="4011586" cy="857250"/>
            <a:chOff x="620184" y="3119110"/>
            <a:chExt cx="2674391" cy="571500"/>
          </a:xfrm>
        </p:grpSpPr>
        <p:cxnSp>
          <p:nvCxnSpPr>
            <p:cNvPr id="18" name="Straight Connector 17">
              <a:extLst>
                <a:ext uri="{FF2B5EF4-FFF2-40B4-BE49-F238E27FC236}">
                  <a16:creationId xmlns:a16="http://schemas.microsoft.com/office/drawing/2014/main" id="{1D791C46-2A35-42FF-8F2D-1A1AE8956967}"/>
                </a:ext>
              </a:extLst>
            </p:cNvPr>
            <p:cNvCxnSpPr>
              <a:cxnSpLocks/>
              <a:stCxn id="16" idx="0"/>
            </p:cNvCxnSpPr>
            <p:nvPr userDrawn="1"/>
          </p:nvCxnSpPr>
          <p:spPr>
            <a:xfrm flipH="1">
              <a:off x="620184" y="3423910"/>
              <a:ext cx="2658476" cy="0"/>
            </a:xfrm>
            <a:prstGeom prst="line">
              <a:avLst/>
            </a:prstGeom>
            <a:ln w="19050" cmpd="sng">
              <a:solidFill>
                <a:schemeClr val="bg1"/>
              </a:solidFill>
              <a:tailEnd type="oval" w="lg" len="lg"/>
            </a:ln>
            <a:effectLst/>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4C8016A-C213-4A58-BFA6-3446E38249EE}"/>
                </a:ext>
              </a:extLst>
            </p:cNvPr>
            <p:cNvCxnSpPr>
              <a:cxnSpLocks/>
            </p:cNvCxnSpPr>
            <p:nvPr userDrawn="1"/>
          </p:nvCxnSpPr>
          <p:spPr>
            <a:xfrm flipH="1">
              <a:off x="2162458" y="3119110"/>
              <a:ext cx="1127454" cy="0"/>
            </a:xfrm>
            <a:prstGeom prst="line">
              <a:avLst/>
            </a:prstGeom>
            <a:ln w="19050" cmpd="sng">
              <a:solidFill>
                <a:schemeClr val="bg1"/>
              </a:solidFill>
              <a:tailEnd type="oval" w="lg" len="lg"/>
            </a:ln>
            <a:effectLst/>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9C70657-ED20-4E4B-BB37-CB068BFC2376}"/>
                </a:ext>
              </a:extLst>
            </p:cNvPr>
            <p:cNvCxnSpPr>
              <a:cxnSpLocks/>
            </p:cNvCxnSpPr>
            <p:nvPr userDrawn="1"/>
          </p:nvCxnSpPr>
          <p:spPr>
            <a:xfrm flipH="1">
              <a:off x="2524509" y="3690610"/>
              <a:ext cx="770066" cy="0"/>
            </a:xfrm>
            <a:prstGeom prst="line">
              <a:avLst/>
            </a:prstGeom>
            <a:ln w="19050" cmpd="sng">
              <a:solidFill>
                <a:schemeClr val="bg1"/>
              </a:solidFill>
              <a:tailEnd type="oval" w="lg" len="lg"/>
            </a:ln>
            <a:effectLst/>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FCE706B7-7E16-4DC3-8266-FC7E41BFB9AF}"/>
              </a:ext>
            </a:extLst>
          </p:cNvPr>
          <p:cNvGrpSpPr/>
          <p:nvPr userDrawn="1"/>
        </p:nvGrpSpPr>
        <p:grpSpPr>
          <a:xfrm flipH="1" flipV="1">
            <a:off x="13344527" y="4678667"/>
            <a:ext cx="4011586" cy="857250"/>
            <a:chOff x="620184" y="3119110"/>
            <a:chExt cx="2674391" cy="571500"/>
          </a:xfrm>
        </p:grpSpPr>
        <p:cxnSp>
          <p:nvCxnSpPr>
            <p:cNvPr id="22" name="Straight Connector 21">
              <a:extLst>
                <a:ext uri="{FF2B5EF4-FFF2-40B4-BE49-F238E27FC236}">
                  <a16:creationId xmlns:a16="http://schemas.microsoft.com/office/drawing/2014/main" id="{9F404BD1-D130-4E9A-A52D-4EDED3FFCA00}"/>
                </a:ext>
              </a:extLst>
            </p:cNvPr>
            <p:cNvCxnSpPr>
              <a:cxnSpLocks/>
            </p:cNvCxnSpPr>
            <p:nvPr userDrawn="1"/>
          </p:nvCxnSpPr>
          <p:spPr>
            <a:xfrm flipH="1">
              <a:off x="620184" y="3423910"/>
              <a:ext cx="2658476" cy="0"/>
            </a:xfrm>
            <a:prstGeom prst="line">
              <a:avLst/>
            </a:prstGeom>
            <a:ln w="19050" cmpd="sng">
              <a:solidFill>
                <a:schemeClr val="bg1"/>
              </a:solidFill>
              <a:tailEnd type="oval" w="lg" len="lg"/>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A050B99-DFF9-4679-94BF-A6658DF4F8C8}"/>
                </a:ext>
              </a:extLst>
            </p:cNvPr>
            <p:cNvCxnSpPr>
              <a:cxnSpLocks/>
            </p:cNvCxnSpPr>
            <p:nvPr userDrawn="1"/>
          </p:nvCxnSpPr>
          <p:spPr>
            <a:xfrm flipH="1">
              <a:off x="2162458" y="3119110"/>
              <a:ext cx="1127454" cy="0"/>
            </a:xfrm>
            <a:prstGeom prst="line">
              <a:avLst/>
            </a:prstGeom>
            <a:ln w="19050" cmpd="sng">
              <a:solidFill>
                <a:schemeClr val="bg1"/>
              </a:solidFill>
              <a:tailEnd type="oval" w="lg" len="lg"/>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387600B-E057-4B32-94D5-D13FBD1868B8}"/>
                </a:ext>
              </a:extLst>
            </p:cNvPr>
            <p:cNvCxnSpPr>
              <a:cxnSpLocks/>
            </p:cNvCxnSpPr>
            <p:nvPr userDrawn="1"/>
          </p:nvCxnSpPr>
          <p:spPr>
            <a:xfrm flipH="1">
              <a:off x="2524509" y="3690610"/>
              <a:ext cx="770066" cy="0"/>
            </a:xfrm>
            <a:prstGeom prst="line">
              <a:avLst/>
            </a:prstGeom>
            <a:ln w="19050" cmpd="sng">
              <a:solidFill>
                <a:schemeClr val="bg1"/>
              </a:solidFill>
              <a:tailEnd type="oval" w="lg" len="lg"/>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33696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Inner P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3875" y="523875"/>
            <a:ext cx="17210088" cy="1143000"/>
          </a:xfrm>
        </p:spPr>
        <p:txBody>
          <a:bodyPr/>
          <a:lstStyle/>
          <a:p>
            <a:r>
              <a:rPr lang="en-US"/>
              <a:t>CLICK TO EDIT MASTER TITLE STYLE</a:t>
            </a:r>
          </a:p>
        </p:txBody>
      </p:sp>
      <p:sp>
        <p:nvSpPr>
          <p:cNvPr id="4" name="Content Placeholder 3">
            <a:extLst>
              <a:ext uri="{FF2B5EF4-FFF2-40B4-BE49-F238E27FC236}">
                <a16:creationId xmlns:a16="http://schemas.microsoft.com/office/drawing/2014/main" id="{B4DE1AAC-AB65-19E4-43D4-E77C0E69D2F2}"/>
              </a:ext>
            </a:extLst>
          </p:cNvPr>
          <p:cNvSpPr>
            <a:spLocks noGrp="1"/>
          </p:cNvSpPr>
          <p:nvPr>
            <p:ph sz="quarter" idx="10"/>
          </p:nvPr>
        </p:nvSpPr>
        <p:spPr>
          <a:xfrm>
            <a:off x="523875" y="2095500"/>
            <a:ext cx="17210088" cy="76327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2030618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0545" y="2116175"/>
            <a:ext cx="8400459" cy="7670765"/>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9" name="Content Placeholder 2"/>
          <p:cNvSpPr>
            <a:spLocks noGrp="1"/>
          </p:cNvSpPr>
          <p:nvPr>
            <p:ph sz="half" idx="16"/>
          </p:nvPr>
        </p:nvSpPr>
        <p:spPr>
          <a:xfrm>
            <a:off x="9347000" y="2116175"/>
            <a:ext cx="8395794" cy="7670765"/>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itle Placeholder 8">
            <a:extLst>
              <a:ext uri="{FF2B5EF4-FFF2-40B4-BE49-F238E27FC236}">
                <a16:creationId xmlns:a16="http://schemas.microsoft.com/office/drawing/2014/main" id="{54F4FF4F-2ADB-4E89-A0DC-4D9A079C43AC}"/>
              </a:ext>
            </a:extLst>
          </p:cNvPr>
          <p:cNvSpPr txBox="1">
            <a:spLocks/>
          </p:cNvSpPr>
          <p:nvPr userDrawn="1"/>
        </p:nvSpPr>
        <p:spPr bwMode="auto">
          <a:xfrm>
            <a:off x="540544" y="523875"/>
            <a:ext cx="17204531" cy="96202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algn="l" defTabSz="685800" rtl="0" eaLnBrk="1" fontAlgn="base" hangingPunct="1">
              <a:lnSpc>
                <a:spcPts val="2800"/>
              </a:lnSpc>
              <a:spcBef>
                <a:spcPct val="0"/>
              </a:spcBef>
              <a:spcAft>
                <a:spcPct val="0"/>
              </a:spcAft>
              <a:defRPr sz="2400" b="1" kern="1200">
                <a:solidFill>
                  <a:schemeClr val="accent2"/>
                </a:solidFill>
                <a:latin typeface="+mn-lt"/>
                <a:ea typeface="ＭＳ Ｐゴシック" charset="0"/>
                <a:cs typeface="Effra"/>
              </a:defRPr>
            </a:lvl1pPr>
            <a:lvl2pPr algn="l" defTabSz="685800" rtl="0" eaLnBrk="1" fontAlgn="base" hangingPunct="1">
              <a:lnSpc>
                <a:spcPct val="90000"/>
              </a:lnSpc>
              <a:spcBef>
                <a:spcPct val="0"/>
              </a:spcBef>
              <a:spcAft>
                <a:spcPct val="0"/>
              </a:spcAft>
              <a:defRPr sz="2500" b="1">
                <a:solidFill>
                  <a:schemeClr val="accent1"/>
                </a:solidFill>
                <a:latin typeface="Effra" charset="0"/>
                <a:ea typeface="ＭＳ Ｐゴシック" charset="0"/>
                <a:cs typeface="ＭＳ Ｐゴシック" charset="0"/>
              </a:defRPr>
            </a:lvl2pPr>
            <a:lvl3pPr algn="l" defTabSz="685800" rtl="0" eaLnBrk="1" fontAlgn="base" hangingPunct="1">
              <a:lnSpc>
                <a:spcPct val="90000"/>
              </a:lnSpc>
              <a:spcBef>
                <a:spcPct val="0"/>
              </a:spcBef>
              <a:spcAft>
                <a:spcPct val="0"/>
              </a:spcAft>
              <a:defRPr sz="2500" b="1">
                <a:solidFill>
                  <a:schemeClr val="accent1"/>
                </a:solidFill>
                <a:latin typeface="Effra" charset="0"/>
                <a:ea typeface="ＭＳ Ｐゴシック" charset="0"/>
                <a:cs typeface="ＭＳ Ｐゴシック" charset="0"/>
              </a:defRPr>
            </a:lvl3pPr>
            <a:lvl4pPr algn="l" defTabSz="685800" rtl="0" eaLnBrk="1" fontAlgn="base" hangingPunct="1">
              <a:lnSpc>
                <a:spcPct val="90000"/>
              </a:lnSpc>
              <a:spcBef>
                <a:spcPct val="0"/>
              </a:spcBef>
              <a:spcAft>
                <a:spcPct val="0"/>
              </a:spcAft>
              <a:defRPr sz="2500" b="1">
                <a:solidFill>
                  <a:schemeClr val="accent1"/>
                </a:solidFill>
                <a:latin typeface="Effra" charset="0"/>
                <a:ea typeface="ＭＳ Ｐゴシック" charset="0"/>
                <a:cs typeface="ＭＳ Ｐゴシック" charset="0"/>
              </a:defRPr>
            </a:lvl4pPr>
            <a:lvl5pPr algn="l" defTabSz="685800" rtl="0" eaLnBrk="1" fontAlgn="base" hangingPunct="1">
              <a:lnSpc>
                <a:spcPct val="90000"/>
              </a:lnSpc>
              <a:spcBef>
                <a:spcPct val="0"/>
              </a:spcBef>
              <a:spcAft>
                <a:spcPct val="0"/>
              </a:spcAft>
              <a:defRPr sz="2500" b="1">
                <a:solidFill>
                  <a:schemeClr val="accent1"/>
                </a:solidFill>
                <a:latin typeface="Effra" charset="0"/>
                <a:ea typeface="ＭＳ Ｐゴシック" charset="0"/>
                <a:cs typeface="ＭＳ Ｐゴシック" charset="0"/>
              </a:defRPr>
            </a:lvl5pPr>
            <a:lvl6pPr marL="457200" algn="l" defTabSz="685800" rtl="0" eaLnBrk="1" fontAlgn="base" hangingPunct="1">
              <a:lnSpc>
                <a:spcPct val="90000"/>
              </a:lnSpc>
              <a:spcBef>
                <a:spcPct val="0"/>
              </a:spcBef>
              <a:spcAft>
                <a:spcPct val="0"/>
              </a:spcAft>
              <a:defRPr sz="2500" b="1">
                <a:solidFill>
                  <a:schemeClr val="accent1"/>
                </a:solidFill>
                <a:latin typeface="Effra" charset="0"/>
                <a:ea typeface="ＭＳ Ｐゴシック" charset="0"/>
                <a:cs typeface="ＭＳ Ｐゴシック" charset="0"/>
              </a:defRPr>
            </a:lvl6pPr>
            <a:lvl7pPr marL="914400" algn="l" defTabSz="685800" rtl="0" eaLnBrk="1" fontAlgn="base" hangingPunct="1">
              <a:lnSpc>
                <a:spcPct val="90000"/>
              </a:lnSpc>
              <a:spcBef>
                <a:spcPct val="0"/>
              </a:spcBef>
              <a:spcAft>
                <a:spcPct val="0"/>
              </a:spcAft>
              <a:defRPr sz="2500" b="1">
                <a:solidFill>
                  <a:schemeClr val="accent1"/>
                </a:solidFill>
                <a:latin typeface="Effra" charset="0"/>
                <a:ea typeface="ＭＳ Ｐゴシック" charset="0"/>
                <a:cs typeface="ＭＳ Ｐゴシック" charset="0"/>
              </a:defRPr>
            </a:lvl7pPr>
            <a:lvl8pPr marL="1371600" algn="l" defTabSz="685800" rtl="0" eaLnBrk="1" fontAlgn="base" hangingPunct="1">
              <a:lnSpc>
                <a:spcPct val="90000"/>
              </a:lnSpc>
              <a:spcBef>
                <a:spcPct val="0"/>
              </a:spcBef>
              <a:spcAft>
                <a:spcPct val="0"/>
              </a:spcAft>
              <a:defRPr sz="2500" b="1">
                <a:solidFill>
                  <a:schemeClr val="accent1"/>
                </a:solidFill>
                <a:latin typeface="Effra" charset="0"/>
                <a:ea typeface="ＭＳ Ｐゴシック" charset="0"/>
                <a:cs typeface="ＭＳ Ｐゴシック" charset="0"/>
              </a:defRPr>
            </a:lvl8pPr>
            <a:lvl9pPr marL="1828800" algn="l" defTabSz="685800" rtl="0" eaLnBrk="1" fontAlgn="base" hangingPunct="1">
              <a:lnSpc>
                <a:spcPct val="90000"/>
              </a:lnSpc>
              <a:spcBef>
                <a:spcPct val="0"/>
              </a:spcBef>
              <a:spcAft>
                <a:spcPct val="0"/>
              </a:spcAft>
              <a:defRPr sz="2500" b="1">
                <a:solidFill>
                  <a:schemeClr val="accent1"/>
                </a:solidFill>
                <a:latin typeface="Effra" charset="0"/>
                <a:ea typeface="ＭＳ Ｐゴシック" charset="0"/>
                <a:cs typeface="ＭＳ Ｐゴシック" charset="0"/>
              </a:defRPr>
            </a:lvl9pPr>
          </a:lstStyle>
          <a:p>
            <a:pPr algn="l" defTabSz="914400" rtl="0" eaLnBrk="1" latinLnBrk="0" hangingPunct="1">
              <a:lnSpc>
                <a:spcPct val="100000"/>
              </a:lnSpc>
              <a:spcBef>
                <a:spcPct val="0"/>
              </a:spcBef>
              <a:buNone/>
            </a:pPr>
            <a:r>
              <a:rPr lang="en-US" sz="4000" b="1" kern="1200">
                <a:solidFill>
                  <a:schemeClr val="tx1">
                    <a:lumMod val="75000"/>
                  </a:schemeClr>
                </a:solidFill>
                <a:latin typeface="Arial" panose="020B0604020202020204" pitchFamily="34" charset="0"/>
                <a:ea typeface="+mj-ea"/>
                <a:cs typeface="Arial" panose="020B0604020202020204" pitchFamily="34" charset="0"/>
              </a:rPr>
              <a:t>TITLE AND TWO-COLUMN CONTENT</a:t>
            </a:r>
            <a:endParaRPr lang="en-GB" sz="4000" b="1" kern="1200">
              <a:solidFill>
                <a:schemeClr val="tx1">
                  <a:lumMod val="75000"/>
                </a:schemeClr>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733217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0545" y="2116999"/>
            <a:ext cx="5057606" cy="7611201"/>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2" name="Content Placeholder 2"/>
          <p:cNvSpPr>
            <a:spLocks noGrp="1"/>
          </p:cNvSpPr>
          <p:nvPr>
            <p:ph sz="half" idx="16"/>
          </p:nvPr>
        </p:nvSpPr>
        <p:spPr>
          <a:xfrm>
            <a:off x="6614008" y="2116999"/>
            <a:ext cx="5057606" cy="7611201"/>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3" name="Content Placeholder 2"/>
          <p:cNvSpPr>
            <a:spLocks noGrp="1"/>
          </p:cNvSpPr>
          <p:nvPr>
            <p:ph sz="half" idx="17"/>
          </p:nvPr>
        </p:nvSpPr>
        <p:spPr>
          <a:xfrm>
            <a:off x="12687470" y="2116999"/>
            <a:ext cx="5057606" cy="7611201"/>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Title Placeholder 8">
            <a:extLst>
              <a:ext uri="{FF2B5EF4-FFF2-40B4-BE49-F238E27FC236}">
                <a16:creationId xmlns:a16="http://schemas.microsoft.com/office/drawing/2014/main" id="{DDCCB0D4-E31D-4B62-A83A-09B360581614}"/>
              </a:ext>
            </a:extLst>
          </p:cNvPr>
          <p:cNvSpPr>
            <a:spLocks noGrp="1"/>
          </p:cNvSpPr>
          <p:nvPr>
            <p:ph type="title" hasCustomPrompt="1"/>
          </p:nvPr>
        </p:nvSpPr>
        <p:spPr bwMode="auto">
          <a:xfrm>
            <a:off x="540544" y="523875"/>
            <a:ext cx="17204531" cy="1323636"/>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algn="l" defTabSz="914400" rtl="0" eaLnBrk="1" fontAlgn="base" latinLnBrk="0" hangingPunct="1">
              <a:lnSpc>
                <a:spcPct val="100000"/>
              </a:lnSpc>
              <a:spcBef>
                <a:spcPct val="0"/>
              </a:spcBef>
              <a:spcAft>
                <a:spcPct val="0"/>
              </a:spcAft>
              <a:buNone/>
              <a:defRPr lang="en-GB" sz="4000" b="1" kern="1200" dirty="0">
                <a:solidFill>
                  <a:schemeClr val="tx1">
                    <a:lumMod val="75000"/>
                  </a:schemeClr>
                </a:solidFill>
                <a:latin typeface="Arial" panose="020B0604020202020204" pitchFamily="34" charset="0"/>
                <a:ea typeface="+mj-ea"/>
                <a:cs typeface="Arial" panose="020B0604020202020204" pitchFamily="34" charset="0"/>
              </a:defRPr>
            </a:lvl1pPr>
          </a:lstStyle>
          <a:p>
            <a:pPr lvl="0"/>
            <a:r>
              <a:rPr lang="en-US"/>
              <a:t>CLICK TO EDIT MASTER TITLE STYLE</a:t>
            </a:r>
            <a:endParaRPr lang="en-GB"/>
          </a:p>
        </p:txBody>
      </p:sp>
    </p:spTree>
    <p:extLst>
      <p:ext uri="{BB962C8B-B14F-4D97-AF65-F5344CB8AC3E}">
        <p14:creationId xmlns:p14="http://schemas.microsoft.com/office/powerpoint/2010/main" val="127199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44774" y="5219700"/>
            <a:ext cx="5360054" cy="4509198"/>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9" name="Picture Placeholder 8"/>
          <p:cNvSpPr>
            <a:spLocks noGrp="1"/>
          </p:cNvSpPr>
          <p:nvPr>
            <p:ph type="pic" sz="quarter" idx="18"/>
          </p:nvPr>
        </p:nvSpPr>
        <p:spPr>
          <a:xfrm>
            <a:off x="540545" y="2117003"/>
            <a:ext cx="5336393" cy="2805234"/>
          </a:xfrm>
        </p:spPr>
        <p:txBody>
          <a:bodyPr rtlCol="0">
            <a:noAutofit/>
          </a:bodyPr>
          <a:lstStyle>
            <a:lvl1pPr>
              <a:defRPr sz="2400" baseline="0">
                <a:solidFill>
                  <a:schemeClr val="tx1">
                    <a:lumMod val="75000"/>
                  </a:schemeClr>
                </a:solidFill>
              </a:defRPr>
            </a:lvl1pPr>
          </a:lstStyle>
          <a:p>
            <a:pPr lvl="0"/>
            <a:r>
              <a:rPr lang="de-DE" noProof="0"/>
              <a:t>Bild durch Klicken auf Symbol hinzufügen</a:t>
            </a:r>
            <a:endParaRPr lang="en-GB" noProof="0"/>
          </a:p>
        </p:txBody>
      </p:sp>
      <p:sp>
        <p:nvSpPr>
          <p:cNvPr id="20" name="Content Placeholder 2"/>
          <p:cNvSpPr>
            <a:spLocks noGrp="1"/>
          </p:cNvSpPr>
          <p:nvPr>
            <p:ph sz="half" idx="19"/>
          </p:nvPr>
        </p:nvSpPr>
        <p:spPr>
          <a:xfrm>
            <a:off x="6454823" y="5219700"/>
            <a:ext cx="5360054" cy="4509198"/>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21" name="Picture Placeholder 8"/>
          <p:cNvSpPr>
            <a:spLocks noGrp="1"/>
          </p:cNvSpPr>
          <p:nvPr>
            <p:ph type="pic" sz="quarter" idx="20"/>
          </p:nvPr>
        </p:nvSpPr>
        <p:spPr>
          <a:xfrm>
            <a:off x="6461861" y="2117003"/>
            <a:ext cx="5336393" cy="2805234"/>
          </a:xfrm>
        </p:spPr>
        <p:txBody>
          <a:bodyPr rtlCol="0">
            <a:noAutofit/>
          </a:bodyPr>
          <a:lstStyle>
            <a:lvl1pPr>
              <a:defRPr sz="2400" baseline="0">
                <a:solidFill>
                  <a:schemeClr val="tx1">
                    <a:lumMod val="75000"/>
                  </a:schemeClr>
                </a:solidFill>
              </a:defRPr>
            </a:lvl1pPr>
          </a:lstStyle>
          <a:p>
            <a:pPr lvl="0"/>
            <a:r>
              <a:rPr lang="de-DE" noProof="0"/>
              <a:t>Bild durch Klicken auf Symbol hinzufügen</a:t>
            </a:r>
            <a:endParaRPr lang="en-GB" noProof="0"/>
          </a:p>
        </p:txBody>
      </p:sp>
      <p:sp>
        <p:nvSpPr>
          <p:cNvPr id="22" name="Content Placeholder 2"/>
          <p:cNvSpPr>
            <a:spLocks noGrp="1"/>
          </p:cNvSpPr>
          <p:nvPr>
            <p:ph sz="half" idx="21"/>
          </p:nvPr>
        </p:nvSpPr>
        <p:spPr>
          <a:xfrm>
            <a:off x="12364873" y="5219700"/>
            <a:ext cx="5360054" cy="4509198"/>
          </a:xfrm>
          <a:prstGeom prst="rect">
            <a:avLst/>
          </a:prstGeom>
        </p:spPr>
        <p:txBody>
          <a:bodyPr/>
          <a:lstStyle>
            <a:lvl1pPr>
              <a:defRPr sz="2400">
                <a:solidFill>
                  <a:schemeClr val="tx1">
                    <a:lumMod val="75000"/>
                  </a:schemeClr>
                </a:solidFill>
              </a:defRPr>
            </a:lvl1pPr>
            <a:lvl2pPr>
              <a:defRPr sz="2400">
                <a:solidFill>
                  <a:schemeClr val="tx1">
                    <a:lumMod val="75000"/>
                  </a:schemeClr>
                </a:solidFill>
              </a:defRPr>
            </a:lvl2pPr>
            <a:lvl3pPr>
              <a:defRPr sz="24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23" name="Picture Placeholder 8"/>
          <p:cNvSpPr>
            <a:spLocks noGrp="1"/>
          </p:cNvSpPr>
          <p:nvPr>
            <p:ph type="pic" sz="quarter" idx="22"/>
          </p:nvPr>
        </p:nvSpPr>
        <p:spPr>
          <a:xfrm>
            <a:off x="12383177" y="2117002"/>
            <a:ext cx="5336393" cy="2805236"/>
          </a:xfrm>
        </p:spPr>
        <p:txBody>
          <a:bodyPr rtlCol="0">
            <a:noAutofit/>
          </a:bodyPr>
          <a:lstStyle>
            <a:lvl1pPr>
              <a:defRPr sz="2400" baseline="0">
                <a:solidFill>
                  <a:schemeClr val="tx1">
                    <a:lumMod val="75000"/>
                  </a:schemeClr>
                </a:solidFill>
              </a:defRPr>
            </a:lvl1pPr>
          </a:lstStyle>
          <a:p>
            <a:pPr lvl="0"/>
            <a:r>
              <a:rPr lang="de-DE" noProof="0"/>
              <a:t>Bild durch Klicken auf Symbol hinzufügen</a:t>
            </a:r>
            <a:endParaRPr lang="en-GB" noProof="0"/>
          </a:p>
        </p:txBody>
      </p:sp>
      <p:sp>
        <p:nvSpPr>
          <p:cNvPr id="10" name="Title Placeholder 8">
            <a:extLst>
              <a:ext uri="{FF2B5EF4-FFF2-40B4-BE49-F238E27FC236}">
                <a16:creationId xmlns:a16="http://schemas.microsoft.com/office/drawing/2014/main" id="{D3413571-8B40-41BB-92CA-A7550975100D}"/>
              </a:ext>
            </a:extLst>
          </p:cNvPr>
          <p:cNvSpPr>
            <a:spLocks noGrp="1"/>
          </p:cNvSpPr>
          <p:nvPr>
            <p:ph type="title" hasCustomPrompt="1"/>
          </p:nvPr>
        </p:nvSpPr>
        <p:spPr bwMode="auto">
          <a:xfrm>
            <a:off x="540544" y="523875"/>
            <a:ext cx="17204531" cy="1574007"/>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0" algn="l" defTabSz="914400" rtl="0" eaLnBrk="1" fontAlgn="base" latinLnBrk="0" hangingPunct="1">
              <a:lnSpc>
                <a:spcPct val="100000"/>
              </a:lnSpc>
              <a:spcBef>
                <a:spcPct val="0"/>
              </a:spcBef>
              <a:spcAft>
                <a:spcPct val="0"/>
              </a:spcAft>
              <a:buNone/>
              <a:defRPr lang="en-GB" sz="4000" b="1" kern="1200" dirty="0">
                <a:solidFill>
                  <a:schemeClr val="tx1">
                    <a:lumMod val="75000"/>
                  </a:schemeClr>
                </a:solidFill>
                <a:latin typeface="Arial" panose="020B0604020202020204" pitchFamily="34" charset="0"/>
                <a:ea typeface="+mj-ea"/>
                <a:cs typeface="Arial" panose="020B0604020202020204" pitchFamily="34" charset="0"/>
              </a:defRPr>
            </a:lvl1pPr>
          </a:lstStyle>
          <a:p>
            <a:pPr lvl="0"/>
            <a:r>
              <a:rPr lang="en-US"/>
              <a:t>CLICK TO EDIT MASTER TITLE STYLE</a:t>
            </a:r>
            <a:endParaRPr lang="en-GB"/>
          </a:p>
        </p:txBody>
      </p:sp>
    </p:spTree>
    <p:extLst>
      <p:ext uri="{BB962C8B-B14F-4D97-AF65-F5344CB8AC3E}">
        <p14:creationId xmlns:p14="http://schemas.microsoft.com/office/powerpoint/2010/main" val="60447943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0.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11.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1.sv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image" Target="../media/image10.png"/><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F2CFE8-8CE1-C47D-3184-6CE25DBC178D}"/>
              </a:ext>
            </a:extLst>
          </p:cNvPr>
          <p:cNvPicPr preferRelativeResize="0">
            <a:picLocks/>
          </p:cNvPicPr>
          <p:nvPr userDrawn="1"/>
        </p:nvPicPr>
        <p:blipFill rotWithShape="1">
          <a:blip r:embed="rId33" cstate="email">
            <a:extLst>
              <a:ext uri="{28A0092B-C50C-407E-A947-70E740481C1C}">
                <a14:useLocalDpi xmlns:a14="http://schemas.microsoft.com/office/drawing/2010/main"/>
              </a:ext>
            </a:extLst>
          </a:blip>
          <a:srcRect/>
          <a:stretch/>
        </p:blipFill>
        <p:spPr>
          <a:xfrm rot="16200000">
            <a:off x="8964001" y="962998"/>
            <a:ext cx="360000" cy="18288000"/>
          </a:xfrm>
          <a:custGeom>
            <a:avLst/>
            <a:gdLst>
              <a:gd name="connsiteX0" fmla="*/ 539885 w 539885"/>
              <a:gd name="connsiteY0" fmla="*/ 269943 h 18288000"/>
              <a:gd name="connsiteX1" fmla="*/ 539885 w 539885"/>
              <a:gd name="connsiteY1" fmla="*/ 18018058 h 18288000"/>
              <a:gd name="connsiteX2" fmla="*/ 269942 w 539885"/>
              <a:gd name="connsiteY2" fmla="*/ 18288000 h 18288000"/>
              <a:gd name="connsiteX3" fmla="*/ 0 w 539885"/>
              <a:gd name="connsiteY3" fmla="*/ 18288000 h 18288000"/>
              <a:gd name="connsiteX4" fmla="*/ 0 w 539885"/>
              <a:gd name="connsiteY4" fmla="*/ 0 h 18288000"/>
              <a:gd name="connsiteX5" fmla="*/ 269942 w 539885"/>
              <a:gd name="connsiteY5" fmla="*/ 0 h 18288000"/>
              <a:gd name="connsiteX6" fmla="*/ 539885 w 539885"/>
              <a:gd name="connsiteY6" fmla="*/ 269943 h 1828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885" h="18288000">
                <a:moveTo>
                  <a:pt x="539885" y="269943"/>
                </a:moveTo>
                <a:lnTo>
                  <a:pt x="539885" y="18018058"/>
                </a:lnTo>
                <a:cubicBezTo>
                  <a:pt x="539885" y="18167144"/>
                  <a:pt x="419027" y="18288000"/>
                  <a:pt x="269942" y="18288000"/>
                </a:cubicBezTo>
                <a:cubicBezTo>
                  <a:pt x="179961" y="18288000"/>
                  <a:pt x="89981" y="18288000"/>
                  <a:pt x="0" y="18288000"/>
                </a:cubicBezTo>
                <a:lnTo>
                  <a:pt x="0" y="0"/>
                </a:lnTo>
                <a:lnTo>
                  <a:pt x="269942" y="0"/>
                </a:lnTo>
                <a:cubicBezTo>
                  <a:pt x="419027" y="0"/>
                  <a:pt x="539885" y="120858"/>
                  <a:pt x="539885" y="269943"/>
                </a:cubicBezTo>
                <a:close/>
              </a:path>
            </a:pathLst>
          </a:custGeom>
        </p:spPr>
      </p:pic>
      <p:sp>
        <p:nvSpPr>
          <p:cNvPr id="6" name="Freeform 4">
            <a:extLst>
              <a:ext uri="{FF2B5EF4-FFF2-40B4-BE49-F238E27FC236}">
                <a16:creationId xmlns:a16="http://schemas.microsoft.com/office/drawing/2014/main" id="{44A0D0B2-5AB9-D268-B177-1657CBF8CF69}"/>
              </a:ext>
            </a:extLst>
          </p:cNvPr>
          <p:cNvSpPr/>
          <p:nvPr userDrawn="1"/>
        </p:nvSpPr>
        <p:spPr>
          <a:xfrm>
            <a:off x="-1" y="9926997"/>
            <a:ext cx="16009937" cy="360002"/>
          </a:xfrm>
          <a:prstGeom prst="round2SameRect">
            <a:avLst>
              <a:gd name="adj1" fmla="val 50000"/>
              <a:gd name="adj2" fmla="val 0"/>
            </a:avLst>
          </a:prstGeom>
          <a:gradFill>
            <a:gsLst>
              <a:gs pos="60000">
                <a:schemeClr val="tx1">
                  <a:lumMod val="50000"/>
                  <a:alpha val="0"/>
                </a:schemeClr>
              </a:gs>
              <a:gs pos="0">
                <a:schemeClr val="tx1">
                  <a:lumMod val="50000"/>
                  <a:alpha val="23291"/>
                </a:schemeClr>
              </a:gs>
            </a:gsLst>
            <a:lin ang="0" scaled="0"/>
          </a:gradFill>
        </p:spPr>
        <p:txBody>
          <a:bodyPr/>
          <a:lstStyle/>
          <a:p>
            <a:endParaRPr lang="en-US">
              <a:latin typeface="Arial" panose="020B0604020202020204" pitchFamily="34" charset="0"/>
              <a:cs typeface="Arial" panose="020B0604020202020204" pitchFamily="34" charset="0"/>
            </a:endParaRPr>
          </a:p>
        </p:txBody>
      </p:sp>
      <p:sp>
        <p:nvSpPr>
          <p:cNvPr id="2" name="Title Placeholder 1"/>
          <p:cNvSpPr>
            <a:spLocks noGrp="1"/>
          </p:cNvSpPr>
          <p:nvPr>
            <p:ph type="title"/>
          </p:nvPr>
        </p:nvSpPr>
        <p:spPr>
          <a:xfrm>
            <a:off x="523873" y="523875"/>
            <a:ext cx="17210090" cy="1143000"/>
          </a:xfrm>
          <a:prstGeom prst="rect">
            <a:avLst/>
          </a:prstGeom>
        </p:spPr>
        <p:txBody>
          <a:bodyPr vert="horz" lIns="0" tIns="0" rIns="0" bIns="0" rtlCol="0" anchor="t" anchorCtr="0">
            <a:noAutofit/>
          </a:bodyPr>
          <a:lstStyle/>
          <a:p>
            <a:r>
              <a:rPr lang="de-DE"/>
              <a:t>Mastertitelformat bearbeiten</a:t>
            </a:r>
            <a:endParaRPr lang="en-US"/>
          </a:p>
        </p:txBody>
      </p:sp>
      <p:sp>
        <p:nvSpPr>
          <p:cNvPr id="3" name="Text Placeholder 2"/>
          <p:cNvSpPr>
            <a:spLocks noGrp="1"/>
          </p:cNvSpPr>
          <p:nvPr>
            <p:ph type="body" idx="1"/>
          </p:nvPr>
        </p:nvSpPr>
        <p:spPr>
          <a:xfrm>
            <a:off x="523873" y="2095500"/>
            <a:ext cx="17179070" cy="7632700"/>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11" name="TextBox 10">
            <a:extLst>
              <a:ext uri="{FF2B5EF4-FFF2-40B4-BE49-F238E27FC236}">
                <a16:creationId xmlns:a16="http://schemas.microsoft.com/office/drawing/2014/main" id="{FF32B818-63E1-ACD1-45B6-AAD4BD5EA413}"/>
              </a:ext>
            </a:extLst>
          </p:cNvPr>
          <p:cNvSpPr txBox="1"/>
          <p:nvPr userDrawn="1"/>
        </p:nvSpPr>
        <p:spPr>
          <a:xfrm flipH="1">
            <a:off x="16891000" y="10020300"/>
            <a:ext cx="842963" cy="184666"/>
          </a:xfrm>
          <a:prstGeom prst="rect">
            <a:avLst/>
          </a:prstGeom>
        </p:spPr>
        <p:txBody>
          <a:bodyPr wrap="square" lIns="0" tIns="0" rIns="0" bIns="0" rtlCol="0" anchor="t">
            <a:spAutoFit/>
          </a:bodyPr>
          <a:lstStyle/>
          <a:p>
            <a:pPr algn="r">
              <a:lnSpc>
                <a:spcPct val="100000"/>
              </a:lnSpc>
            </a:pPr>
            <a:fld id="{8B3DA8D3-2298-A143-9735-DE254C8141BB}" type="slidenum">
              <a:rPr lang="en-US" sz="1200" smtClean="0">
                <a:solidFill>
                  <a:schemeClr val="bg1"/>
                </a:solidFill>
                <a:latin typeface="Arial" panose="020B0604020202020204" pitchFamily="34" charset="0"/>
                <a:cs typeface="Arial" panose="020B0604020202020204" pitchFamily="34" charset="0"/>
              </a:rPr>
              <a:pPr algn="r">
                <a:lnSpc>
                  <a:spcPct val="100000"/>
                </a:lnSpc>
              </a:pPr>
              <a:t>‹#›</a:t>
            </a:fld>
            <a:endParaRPr lang="en-US" sz="1400">
              <a:solidFill>
                <a:schemeClr val="bg1"/>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48625396-0191-7412-A408-72F1FA75208C}"/>
              </a:ext>
            </a:extLst>
          </p:cNvPr>
          <p:cNvSpPr/>
          <p:nvPr userDrawn="1"/>
        </p:nvSpPr>
        <p:spPr>
          <a:xfrm>
            <a:off x="14097000" y="9802322"/>
            <a:ext cx="249347" cy="249347"/>
          </a:xfrm>
          <a:prstGeom prst="ellipse">
            <a:avLst/>
          </a:prstGeom>
          <a:solidFill>
            <a:schemeClr val="bg1">
              <a:alpha val="5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01DCA493-B252-C6DC-1A68-CA174152F54A}"/>
              </a:ext>
            </a:extLst>
          </p:cNvPr>
          <p:cNvSpPr txBox="1">
            <a:spLocks/>
          </p:cNvSpPr>
          <p:nvPr userDrawn="1"/>
        </p:nvSpPr>
        <p:spPr>
          <a:xfrm>
            <a:off x="509696" y="10029534"/>
            <a:ext cx="3224104" cy="1661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200">
                <a:solidFill>
                  <a:schemeClr val="bg1"/>
                </a:solidFill>
                <a:latin typeface="Arial" panose="020B0604020202020204" pitchFamily="34" charset="0"/>
                <a:cs typeface="Arial" panose="020B0604020202020204" pitchFamily="34" charset="0"/>
              </a:rPr>
              <a:t>©  CYIENT </a:t>
            </a:r>
            <a:fld id="{1D737634-5D0D-EF4A-A087-64A8F61A5AC6}" type="datetimeyyyy">
              <a:rPr lang="en-IN" sz="1200" b="0" kern="1200" smtClean="0">
                <a:solidFill>
                  <a:schemeClr val="bg1"/>
                </a:solidFill>
                <a:latin typeface="Arial" panose="020B0604020202020204" pitchFamily="34" charset="0"/>
                <a:ea typeface="+mn-ea"/>
                <a:cs typeface="Arial" panose="020B0604020202020204" pitchFamily="34" charset="0"/>
              </a:rPr>
              <a:pPr algn="l">
                <a:defRPr/>
              </a:pPr>
              <a:t>2025</a:t>
            </a:fld>
            <a:r>
              <a:rPr lang="en-GB" sz="1200">
                <a:solidFill>
                  <a:schemeClr val="bg1"/>
                </a:solidFill>
                <a:latin typeface="Arial" panose="020B0604020202020204" pitchFamily="34" charset="0"/>
                <a:cs typeface="Arial" panose="020B0604020202020204" pitchFamily="34" charset="0"/>
              </a:rPr>
              <a:t>  |  Confidential</a:t>
            </a:r>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77" r:id="rId3"/>
    <p:sldLayoutId id="2147483678" r:id="rId4"/>
    <p:sldLayoutId id="214748366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50" r:id="rId14"/>
    <p:sldLayoutId id="2147483688" r:id="rId15"/>
    <p:sldLayoutId id="2147483653" r:id="rId16"/>
    <p:sldLayoutId id="2147483655" r:id="rId17"/>
    <p:sldLayoutId id="2147483662" r:id="rId18"/>
    <p:sldLayoutId id="2147483664" r:id="rId19"/>
    <p:sldLayoutId id="2147483670" r:id="rId20"/>
    <p:sldLayoutId id="2147483671" r:id="rId21"/>
    <p:sldLayoutId id="2147483672" r:id="rId22"/>
    <p:sldLayoutId id="2147483673" r:id="rId23"/>
    <p:sldLayoutId id="2147483674" r:id="rId24"/>
    <p:sldLayoutId id="2147483669" r:id="rId25"/>
    <p:sldLayoutId id="2147483679" r:id="rId26"/>
    <p:sldLayoutId id="2147483698" r:id="rId27"/>
    <p:sldLayoutId id="2147483700" r:id="rId28"/>
    <p:sldLayoutId id="2147483701" r:id="rId29"/>
    <p:sldLayoutId id="2147483702" r:id="rId30"/>
    <p:sldLayoutId id="2147483836" r:id="rId31"/>
  </p:sldLayoutIdLst>
  <p:txStyles>
    <p:titleStyle>
      <a:lvl1pPr algn="l" defTabSz="914400" rtl="0" eaLnBrk="1" latinLnBrk="0" hangingPunct="1">
        <a:spcBef>
          <a:spcPct val="0"/>
        </a:spcBef>
        <a:buNone/>
        <a:defRPr sz="4000" b="1" kern="1200">
          <a:solidFill>
            <a:schemeClr val="tx1">
              <a:lumMod val="75000"/>
            </a:schemeClr>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7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lumMod val="7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lumMod val="7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7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guide id="3" pos="330" userDrawn="1">
          <p15:clr>
            <a:srgbClr val="F26B43"/>
          </p15:clr>
        </p15:guide>
        <p15:guide id="4" orient="horz" pos="330" userDrawn="1">
          <p15:clr>
            <a:srgbClr val="F26B43"/>
          </p15:clr>
        </p15:guide>
        <p15:guide id="5" pos="11171" userDrawn="1">
          <p15:clr>
            <a:srgbClr val="F26B43"/>
          </p15:clr>
        </p15:guide>
        <p15:guide id="6" orient="horz" pos="6128" userDrawn="1">
          <p15:clr>
            <a:srgbClr val="F26B43"/>
          </p15:clr>
        </p15:guide>
        <p15:guide id="7" pos="10640" userDrawn="1">
          <p15:clr>
            <a:srgbClr val="F26B43"/>
          </p15:clr>
        </p15:guide>
        <p15:guide id="8" orient="horz" pos="13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DB6EC24-9059-4308-84F7-0A87187E5BB3}"/>
              </a:ext>
            </a:extLst>
          </p:cNvPr>
          <p:cNvSpPr/>
          <p:nvPr userDrawn="1"/>
        </p:nvSpPr>
        <p:spPr>
          <a:xfrm>
            <a:off x="0" y="270193"/>
            <a:ext cx="18288000" cy="1523878"/>
          </a:xfrm>
          <a:prstGeom prst="rect">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a:solidFill>
                <a:schemeClr val="bg1"/>
              </a:solidFill>
            </a:endParaRPr>
          </a:p>
        </p:txBody>
      </p:sp>
      <p:sp>
        <p:nvSpPr>
          <p:cNvPr id="1032" name="Title Placeholder 8"/>
          <p:cNvSpPr>
            <a:spLocks noGrp="1"/>
          </p:cNvSpPr>
          <p:nvPr>
            <p:ph type="title"/>
          </p:nvPr>
        </p:nvSpPr>
        <p:spPr bwMode="auto">
          <a:xfrm>
            <a:off x="1768476" y="260353"/>
            <a:ext cx="15955572" cy="152387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033" name="Text Placeholder 9"/>
          <p:cNvSpPr>
            <a:spLocks noGrp="1"/>
          </p:cNvSpPr>
          <p:nvPr>
            <p:ph type="body" idx="1"/>
          </p:nvPr>
        </p:nvSpPr>
        <p:spPr bwMode="auto">
          <a:xfrm>
            <a:off x="1768479" y="2099054"/>
            <a:ext cx="15984338" cy="7927596"/>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0" name="Rectangle 29">
            <a:extLst>
              <a:ext uri="{FF2B5EF4-FFF2-40B4-BE49-F238E27FC236}">
                <a16:creationId xmlns:a16="http://schemas.microsoft.com/office/drawing/2014/main" id="{27BED66E-1D3F-A94B-8CE7-F3CEDDC3C60B}"/>
              </a:ext>
            </a:extLst>
          </p:cNvPr>
          <p:cNvSpPr/>
          <p:nvPr/>
        </p:nvSpPr>
        <p:spPr>
          <a:xfrm>
            <a:off x="17739360" y="1688087"/>
            <a:ext cx="548640" cy="41097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40" b="0">
              <a:latin typeface="Effra" panose="020B0603020203020204" pitchFamily="34" charset="77"/>
            </a:endParaRPr>
          </a:p>
        </p:txBody>
      </p:sp>
      <p:sp>
        <p:nvSpPr>
          <p:cNvPr id="14" name="AutoShape 4">
            <a:extLst>
              <a:ext uri="{FF2B5EF4-FFF2-40B4-BE49-F238E27FC236}">
                <a16:creationId xmlns:a16="http://schemas.microsoft.com/office/drawing/2014/main" id="{16101E97-BAD1-4A69-91BB-C9979A759A4E}"/>
              </a:ext>
            </a:extLst>
          </p:cNvPr>
          <p:cNvSpPr/>
          <p:nvPr userDrawn="1"/>
        </p:nvSpPr>
        <p:spPr>
          <a:xfrm>
            <a:off x="1073891" y="5517000"/>
            <a:ext cx="21706" cy="4770000"/>
          </a:xfrm>
          <a:prstGeom prst="rect">
            <a:avLst/>
          </a:prstGeom>
          <a:solidFill>
            <a:schemeClr val="bg1">
              <a:lumMod val="50000"/>
            </a:schemeClr>
          </a:solidFill>
          <a:ln>
            <a:noFill/>
          </a:ln>
        </p:spPr>
      </p:sp>
      <p:sp>
        <p:nvSpPr>
          <p:cNvPr id="16" name="Footer Placeholder 4">
            <a:extLst>
              <a:ext uri="{FF2B5EF4-FFF2-40B4-BE49-F238E27FC236}">
                <a16:creationId xmlns:a16="http://schemas.microsoft.com/office/drawing/2014/main" id="{16690374-0EFA-4C7C-83FD-A5DC89A24B36}"/>
              </a:ext>
            </a:extLst>
          </p:cNvPr>
          <p:cNvSpPr txBox="1">
            <a:spLocks/>
          </p:cNvSpPr>
          <p:nvPr userDrawn="1"/>
        </p:nvSpPr>
        <p:spPr>
          <a:xfrm rot="16200000">
            <a:off x="-527179" y="8546886"/>
            <a:ext cx="2745946" cy="193899"/>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400">
                <a:solidFill>
                  <a:schemeClr val="bg1">
                    <a:lumMod val="65000"/>
                  </a:schemeClr>
                </a:solidFill>
                <a:latin typeface="Arial" panose="020B0604020202020204" pitchFamily="34" charset="0"/>
                <a:cs typeface="Arial" panose="020B0604020202020204" pitchFamily="34" charset="0"/>
              </a:rPr>
              <a:t>©  CYIENT </a:t>
            </a:r>
            <a:fld id="{1D737634-5D0D-EF4A-A087-64A8F61A5AC6}" type="datetimeyyyy">
              <a:rPr lang="en-IN" sz="1400" b="0" kern="1200" smtClean="0">
                <a:solidFill>
                  <a:schemeClr val="bg1">
                    <a:lumMod val="65000"/>
                  </a:schemeClr>
                </a:solidFill>
                <a:latin typeface="Arial" panose="020B0604020202020204" pitchFamily="34" charset="0"/>
                <a:ea typeface="+mn-ea"/>
                <a:cs typeface="Arial" panose="020B0604020202020204" pitchFamily="34" charset="0"/>
              </a:rPr>
              <a:pPr algn="l">
                <a:defRPr/>
              </a:pPr>
              <a:t>2025</a:t>
            </a:fld>
            <a:r>
              <a:rPr lang="en-GB" sz="1400">
                <a:solidFill>
                  <a:schemeClr val="bg1">
                    <a:lumMod val="65000"/>
                  </a:schemeClr>
                </a:solidFill>
                <a:latin typeface="Arial" panose="020B0604020202020204" pitchFamily="34" charset="0"/>
                <a:cs typeface="Arial" panose="020B0604020202020204" pitchFamily="34" charset="0"/>
              </a:rPr>
              <a:t>  |  Confidential</a:t>
            </a:r>
          </a:p>
        </p:txBody>
      </p:sp>
      <p:pic>
        <p:nvPicPr>
          <p:cNvPr id="17" name="Picture 11">
            <a:extLst>
              <a:ext uri="{FF2B5EF4-FFF2-40B4-BE49-F238E27FC236}">
                <a16:creationId xmlns:a16="http://schemas.microsoft.com/office/drawing/2014/main" id="{9A44FA25-8DAD-4E1C-AA6E-92AEA14D502C}"/>
              </a:ext>
            </a:extLst>
          </p:cNvPr>
          <p:cNvPicPr>
            <a:picLocks noChangeAspect="1"/>
          </p:cNvPicPr>
          <p:nvPr userDrawn="1"/>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rcRect/>
          <a:stretch>
            <a:fillRect/>
          </a:stretch>
        </p:blipFill>
        <p:spPr>
          <a:xfrm rot="16200000">
            <a:off x="17742852" y="9745981"/>
            <a:ext cx="433644" cy="108018"/>
          </a:xfrm>
          <a:prstGeom prst="rect">
            <a:avLst/>
          </a:prstGeom>
        </p:spPr>
      </p:pic>
      <p:grpSp>
        <p:nvGrpSpPr>
          <p:cNvPr id="19" name="Group 13">
            <a:extLst>
              <a:ext uri="{FF2B5EF4-FFF2-40B4-BE49-F238E27FC236}">
                <a16:creationId xmlns:a16="http://schemas.microsoft.com/office/drawing/2014/main" id="{FA25AF85-AE6D-49FA-80EF-6EA0515B196D}"/>
              </a:ext>
            </a:extLst>
          </p:cNvPr>
          <p:cNvGrpSpPr/>
          <p:nvPr userDrawn="1"/>
        </p:nvGrpSpPr>
        <p:grpSpPr>
          <a:xfrm>
            <a:off x="902150" y="780130"/>
            <a:ext cx="504000" cy="504000"/>
            <a:chOff x="14161" y="0"/>
            <a:chExt cx="7080280" cy="6350000"/>
          </a:xfrm>
          <a:solidFill>
            <a:schemeClr val="bg1"/>
          </a:solidFill>
        </p:grpSpPr>
        <p:sp>
          <p:nvSpPr>
            <p:cNvPr id="20" name="Freeform 14">
              <a:extLst>
                <a:ext uri="{FF2B5EF4-FFF2-40B4-BE49-F238E27FC236}">
                  <a16:creationId xmlns:a16="http://schemas.microsoft.com/office/drawing/2014/main" id="{AD446647-F142-44AD-912C-F34564D95558}"/>
                </a:ext>
              </a:extLst>
            </p:cNvPr>
            <p:cNvSpPr/>
            <p:nvPr/>
          </p:nvSpPr>
          <p:spPr>
            <a:xfrm>
              <a:off x="14161" y="0"/>
              <a:ext cx="7080280"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4" name="Slide Number Placeholder 1">
            <a:extLst>
              <a:ext uri="{FF2B5EF4-FFF2-40B4-BE49-F238E27FC236}">
                <a16:creationId xmlns:a16="http://schemas.microsoft.com/office/drawing/2014/main" id="{43E5B9DC-0E1C-B049-B618-71161A65A1DE}"/>
              </a:ext>
            </a:extLst>
          </p:cNvPr>
          <p:cNvSpPr txBox="1">
            <a:spLocks/>
          </p:cNvSpPr>
          <p:nvPr userDrawn="1"/>
        </p:nvSpPr>
        <p:spPr>
          <a:xfrm>
            <a:off x="-23785" y="9715502"/>
            <a:ext cx="797202" cy="205184"/>
          </a:xfrm>
          <a:prstGeom prst="rect">
            <a:avLst/>
          </a:prstGeom>
        </p:spPr>
        <p:txBody>
          <a:bodyPr vert="horz" wrap="square" lIns="0" tIns="0" rIns="0" bIns="0" rtlCol="0" anchor="t" anchorCtr="0">
            <a:spAutoFit/>
          </a:bodyPr>
          <a:lstStyle>
            <a:defPPr>
              <a:defRPr lang="en-US"/>
            </a:defPPr>
            <a:lvl1pPr algn="ctr">
              <a:lnSpc>
                <a:spcPts val="1600"/>
              </a:lnSpc>
              <a:defRPr sz="1600" b="0">
                <a:solidFill>
                  <a:schemeClr val="bg1">
                    <a:lumMod val="50000"/>
                    <a:alpha val="30000"/>
                  </a:schemeClr>
                </a:solidFill>
                <a:latin typeface="HK Grotesk Bold"/>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lvl="0"/>
            <a:fld id="{B6F15528-21DE-4FAA-801E-634DDDAF4B2B}" type="slidenum">
              <a:rPr lang="en-US" sz="1600" smtClean="0">
                <a:solidFill>
                  <a:schemeClr val="bg1">
                    <a:lumMod val="65000"/>
                  </a:schemeClr>
                </a:solidFill>
                <a:latin typeface="Arial" panose="020B0604020202020204" pitchFamily="34" charset="0"/>
                <a:cs typeface="Arial" panose="020B0604020202020204" pitchFamily="34" charset="0"/>
              </a:rPr>
              <a:pPr lvl="0"/>
              <a:t>‹#›</a:t>
            </a:fld>
            <a:endParaRPr lang="en-US" sz="1600">
              <a:solidFill>
                <a:schemeClr val="bg1">
                  <a:lumMod val="65000"/>
                </a:schemeClr>
              </a:solidFill>
              <a:latin typeface="Arial" panose="020B0604020202020204" pitchFamily="34" charset="0"/>
              <a:cs typeface="Arial" panose="020B0604020202020204" pitchFamily="34" charset="0"/>
            </a:endParaRPr>
          </a:p>
        </p:txBody>
      </p:sp>
      <p:sp>
        <p:nvSpPr>
          <p:cNvPr id="15" name="Rectangle: Rounded Corners 14">
            <a:extLst>
              <a:ext uri="{FF2B5EF4-FFF2-40B4-BE49-F238E27FC236}">
                <a16:creationId xmlns:a16="http://schemas.microsoft.com/office/drawing/2014/main" id="{1647A7FA-FFDB-467B-B80B-9CF1EB15FADF}"/>
              </a:ext>
            </a:extLst>
          </p:cNvPr>
          <p:cNvSpPr/>
          <p:nvPr userDrawn="1"/>
        </p:nvSpPr>
        <p:spPr>
          <a:xfrm>
            <a:off x="1028704" y="5517001"/>
            <a:ext cx="114300" cy="1708786"/>
          </a:xfrm>
          <a:prstGeom prst="roundRect">
            <a:avLst>
              <a:gd name="adj" fmla="val 500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3600"/>
          </a:p>
        </p:txBody>
      </p:sp>
    </p:spTree>
    <p:extLst>
      <p:ext uri="{BB962C8B-B14F-4D97-AF65-F5344CB8AC3E}">
        <p14:creationId xmlns:p14="http://schemas.microsoft.com/office/powerpoint/2010/main" val="204123800"/>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mc:AlternateContent xmlns:mc="http://schemas.openxmlformats.org/markup-compatibility/2006" xmlns:p14="http://schemas.microsoft.com/office/powerpoint/2010/main">
    <mc:Choice Requires="p14">
      <p:transition spd="slow" p14:dur="3600000" advTm="60000"/>
    </mc:Choice>
    <mc:Fallback xmlns="">
      <p:transition spd="slow" advTm="60000"/>
    </mc:Fallback>
  </mc:AlternateContent>
  <p:txStyles>
    <p:titleStyle>
      <a:lvl1pPr algn="l" defTabSz="1234440" rtl="0" eaLnBrk="1" fontAlgn="base" hangingPunct="1">
        <a:lnSpc>
          <a:spcPct val="90000"/>
        </a:lnSpc>
        <a:spcBef>
          <a:spcPct val="0"/>
        </a:spcBef>
        <a:spcAft>
          <a:spcPct val="0"/>
        </a:spcAft>
        <a:defRPr sz="4800" b="1" kern="1200">
          <a:solidFill>
            <a:schemeClr val="bg1"/>
          </a:solidFill>
          <a:latin typeface="Arial" panose="020B0604020202020204" pitchFamily="34" charset="0"/>
          <a:ea typeface="ＭＳ Ｐゴシック" charset="0"/>
          <a:cs typeface="Arial" panose="020B0604020202020204" pitchFamily="34" charset="0"/>
        </a:defRPr>
      </a:lvl1pPr>
      <a:lvl2pPr algn="l" defTabSz="1234440" rtl="0" eaLnBrk="1" fontAlgn="base" hangingPunct="1">
        <a:lnSpc>
          <a:spcPct val="90000"/>
        </a:lnSpc>
        <a:spcBef>
          <a:spcPct val="0"/>
        </a:spcBef>
        <a:spcAft>
          <a:spcPct val="0"/>
        </a:spcAft>
        <a:defRPr sz="4500" b="1">
          <a:solidFill>
            <a:schemeClr val="accent1"/>
          </a:solidFill>
          <a:latin typeface="Effra" charset="0"/>
          <a:ea typeface="ＭＳ Ｐゴシック" charset="0"/>
          <a:cs typeface="ＭＳ Ｐゴシック" charset="0"/>
        </a:defRPr>
      </a:lvl2pPr>
      <a:lvl3pPr algn="l" defTabSz="1234440" rtl="0" eaLnBrk="1" fontAlgn="base" hangingPunct="1">
        <a:lnSpc>
          <a:spcPct val="90000"/>
        </a:lnSpc>
        <a:spcBef>
          <a:spcPct val="0"/>
        </a:spcBef>
        <a:spcAft>
          <a:spcPct val="0"/>
        </a:spcAft>
        <a:defRPr sz="4500" b="1">
          <a:solidFill>
            <a:schemeClr val="accent1"/>
          </a:solidFill>
          <a:latin typeface="Effra" charset="0"/>
          <a:ea typeface="ＭＳ Ｐゴシック" charset="0"/>
          <a:cs typeface="ＭＳ Ｐゴシック" charset="0"/>
        </a:defRPr>
      </a:lvl3pPr>
      <a:lvl4pPr algn="l" defTabSz="1234440" rtl="0" eaLnBrk="1" fontAlgn="base" hangingPunct="1">
        <a:lnSpc>
          <a:spcPct val="90000"/>
        </a:lnSpc>
        <a:spcBef>
          <a:spcPct val="0"/>
        </a:spcBef>
        <a:spcAft>
          <a:spcPct val="0"/>
        </a:spcAft>
        <a:defRPr sz="4500" b="1">
          <a:solidFill>
            <a:schemeClr val="accent1"/>
          </a:solidFill>
          <a:latin typeface="Effra" charset="0"/>
          <a:ea typeface="ＭＳ Ｐゴシック" charset="0"/>
          <a:cs typeface="ＭＳ Ｐゴシック" charset="0"/>
        </a:defRPr>
      </a:lvl4pPr>
      <a:lvl5pPr algn="l" defTabSz="1234440" rtl="0" eaLnBrk="1" fontAlgn="base" hangingPunct="1">
        <a:lnSpc>
          <a:spcPct val="90000"/>
        </a:lnSpc>
        <a:spcBef>
          <a:spcPct val="0"/>
        </a:spcBef>
        <a:spcAft>
          <a:spcPct val="0"/>
        </a:spcAft>
        <a:defRPr sz="4500" b="1">
          <a:solidFill>
            <a:schemeClr val="accent1"/>
          </a:solidFill>
          <a:latin typeface="Effra" charset="0"/>
          <a:ea typeface="ＭＳ Ｐゴシック" charset="0"/>
          <a:cs typeface="ＭＳ Ｐゴシック" charset="0"/>
        </a:defRPr>
      </a:lvl5pPr>
      <a:lvl6pPr marL="822960" algn="l" defTabSz="1234440" rtl="0" eaLnBrk="1" fontAlgn="base" hangingPunct="1">
        <a:lnSpc>
          <a:spcPct val="90000"/>
        </a:lnSpc>
        <a:spcBef>
          <a:spcPct val="0"/>
        </a:spcBef>
        <a:spcAft>
          <a:spcPct val="0"/>
        </a:spcAft>
        <a:defRPr sz="4500" b="1">
          <a:solidFill>
            <a:schemeClr val="accent1"/>
          </a:solidFill>
          <a:latin typeface="Effra" charset="0"/>
          <a:ea typeface="ＭＳ Ｐゴシック" charset="0"/>
          <a:cs typeface="ＭＳ Ｐゴシック" charset="0"/>
        </a:defRPr>
      </a:lvl6pPr>
      <a:lvl7pPr marL="1645920" algn="l" defTabSz="1234440" rtl="0" eaLnBrk="1" fontAlgn="base" hangingPunct="1">
        <a:lnSpc>
          <a:spcPct val="90000"/>
        </a:lnSpc>
        <a:spcBef>
          <a:spcPct val="0"/>
        </a:spcBef>
        <a:spcAft>
          <a:spcPct val="0"/>
        </a:spcAft>
        <a:defRPr sz="4500" b="1">
          <a:solidFill>
            <a:schemeClr val="accent1"/>
          </a:solidFill>
          <a:latin typeface="Effra" charset="0"/>
          <a:ea typeface="ＭＳ Ｐゴシック" charset="0"/>
          <a:cs typeface="ＭＳ Ｐゴシック" charset="0"/>
        </a:defRPr>
      </a:lvl7pPr>
      <a:lvl8pPr marL="2468880" algn="l" defTabSz="1234440" rtl="0" eaLnBrk="1" fontAlgn="base" hangingPunct="1">
        <a:lnSpc>
          <a:spcPct val="90000"/>
        </a:lnSpc>
        <a:spcBef>
          <a:spcPct val="0"/>
        </a:spcBef>
        <a:spcAft>
          <a:spcPct val="0"/>
        </a:spcAft>
        <a:defRPr sz="4500" b="1">
          <a:solidFill>
            <a:schemeClr val="accent1"/>
          </a:solidFill>
          <a:latin typeface="Effra" charset="0"/>
          <a:ea typeface="ＭＳ Ｐゴシック" charset="0"/>
          <a:cs typeface="ＭＳ Ｐゴシック" charset="0"/>
        </a:defRPr>
      </a:lvl8pPr>
      <a:lvl9pPr marL="3291840" algn="l" defTabSz="1234440" rtl="0" eaLnBrk="1" fontAlgn="base" hangingPunct="1">
        <a:lnSpc>
          <a:spcPct val="90000"/>
        </a:lnSpc>
        <a:spcBef>
          <a:spcPct val="0"/>
        </a:spcBef>
        <a:spcAft>
          <a:spcPct val="0"/>
        </a:spcAft>
        <a:defRPr sz="4500" b="1">
          <a:solidFill>
            <a:schemeClr val="accent1"/>
          </a:solidFill>
          <a:latin typeface="Effra" charset="0"/>
          <a:ea typeface="ＭＳ Ｐゴシック" charset="0"/>
          <a:cs typeface="ＭＳ Ｐゴシック" charset="0"/>
        </a:defRPr>
      </a:lvl9pPr>
    </p:titleStyle>
    <p:bodyStyle>
      <a:lvl1pPr algn="l" defTabSz="1234440" rtl="0" eaLnBrk="1" fontAlgn="base" hangingPunct="1">
        <a:lnSpc>
          <a:spcPct val="90000"/>
        </a:lnSpc>
        <a:spcBef>
          <a:spcPct val="0"/>
        </a:spcBef>
        <a:spcAft>
          <a:spcPts val="1080"/>
        </a:spcAft>
        <a:defRPr sz="2520" b="0" kern="1200">
          <a:solidFill>
            <a:schemeClr val="tx1">
              <a:lumMod val="75000"/>
            </a:schemeClr>
          </a:solidFill>
          <a:latin typeface="Arial" panose="020B0604020202020204" pitchFamily="34" charset="0"/>
          <a:ea typeface="ＭＳ Ｐゴシック" charset="0"/>
          <a:cs typeface="Arial" panose="020B0604020202020204" pitchFamily="34" charset="0"/>
        </a:defRPr>
      </a:lvl1pPr>
      <a:lvl2pPr algn="l" defTabSz="1234440" rtl="0" eaLnBrk="1" fontAlgn="base" hangingPunct="1">
        <a:lnSpc>
          <a:spcPct val="90000"/>
        </a:lnSpc>
        <a:spcBef>
          <a:spcPct val="0"/>
        </a:spcBef>
        <a:spcAft>
          <a:spcPts val="1080"/>
        </a:spcAft>
        <a:buSzPct val="80000"/>
        <a:buFont typeface="Arial" charset="0"/>
        <a:defRPr sz="2520" b="0" kern="1200">
          <a:solidFill>
            <a:schemeClr val="tx1">
              <a:lumMod val="75000"/>
            </a:schemeClr>
          </a:solidFill>
          <a:latin typeface="Arial" panose="020B0604020202020204" pitchFamily="34" charset="0"/>
          <a:ea typeface="ＭＳ Ｐゴシック" charset="0"/>
          <a:cs typeface="Arial" panose="020B0604020202020204" pitchFamily="34" charset="0"/>
        </a:defRPr>
      </a:lvl2pPr>
      <a:lvl3pPr marL="325756" indent="-325756" algn="l" defTabSz="1234440" rtl="0" eaLnBrk="1" fontAlgn="base" hangingPunct="1">
        <a:lnSpc>
          <a:spcPct val="90000"/>
        </a:lnSpc>
        <a:spcBef>
          <a:spcPct val="0"/>
        </a:spcBef>
        <a:spcAft>
          <a:spcPts val="1080"/>
        </a:spcAft>
        <a:buSzPct val="100000"/>
        <a:buFont typeface="Lucida Grande" charset="0"/>
        <a:buChar char="-"/>
        <a:defRPr sz="2520" b="0" kern="1200">
          <a:solidFill>
            <a:schemeClr val="tx1">
              <a:lumMod val="75000"/>
            </a:schemeClr>
          </a:solidFill>
          <a:latin typeface="Arial" panose="020B0604020202020204" pitchFamily="34" charset="0"/>
          <a:ea typeface="ＭＳ Ｐゴシック" charset="0"/>
          <a:cs typeface="Arial" panose="020B0604020202020204" pitchFamily="34" charset="0"/>
        </a:defRPr>
      </a:lvl3pPr>
      <a:lvl4pPr marL="654368" indent="-328614" algn="l" defTabSz="1234440" rtl="0" eaLnBrk="1" fontAlgn="base" hangingPunct="1">
        <a:lnSpc>
          <a:spcPct val="90000"/>
        </a:lnSpc>
        <a:spcBef>
          <a:spcPct val="0"/>
        </a:spcBef>
        <a:spcAft>
          <a:spcPts val="1080"/>
        </a:spcAft>
        <a:buSzPct val="100000"/>
        <a:buFont typeface="Lucida Grande" charset="0"/>
        <a:buChar char="-"/>
        <a:defRPr sz="2520" b="0" kern="1200">
          <a:solidFill>
            <a:schemeClr val="tx1">
              <a:lumMod val="75000"/>
            </a:schemeClr>
          </a:solidFill>
          <a:latin typeface="Arial" panose="020B0604020202020204" pitchFamily="34" charset="0"/>
          <a:ea typeface="ＭＳ Ｐゴシック" charset="0"/>
          <a:cs typeface="Arial" panose="020B0604020202020204" pitchFamily="34" charset="0"/>
        </a:defRPr>
      </a:lvl4pPr>
      <a:lvl5pPr marL="962978" indent="-308610" algn="l" defTabSz="1234440" rtl="0" eaLnBrk="1" fontAlgn="base" hangingPunct="1">
        <a:lnSpc>
          <a:spcPct val="90000"/>
        </a:lnSpc>
        <a:spcBef>
          <a:spcPct val="0"/>
        </a:spcBef>
        <a:spcAft>
          <a:spcPts val="1080"/>
        </a:spcAft>
        <a:buSzPct val="100000"/>
        <a:buFont typeface="Lucida Grande" charset="0"/>
        <a:buChar char="-"/>
        <a:defRPr sz="2520" b="0" kern="1200">
          <a:solidFill>
            <a:schemeClr val="tx1">
              <a:lumMod val="75000"/>
            </a:schemeClr>
          </a:solidFill>
          <a:latin typeface="Arial" panose="020B0604020202020204" pitchFamily="34" charset="0"/>
          <a:ea typeface="ＭＳ Ｐゴシック" charset="0"/>
          <a:cs typeface="Arial" panose="020B0604020202020204" pitchFamily="34" charset="0"/>
        </a:defRPr>
      </a:lvl5pPr>
      <a:lvl6pPr marL="3394710" indent="-308610" algn="l" defTabSz="1234440" rtl="0" eaLnBrk="1" latinLnBrk="0" hangingPunct="1">
        <a:lnSpc>
          <a:spcPct val="90000"/>
        </a:lnSpc>
        <a:spcBef>
          <a:spcPts val="676"/>
        </a:spcBef>
        <a:buFont typeface="Arial" panose="020B0604020202020204" pitchFamily="34" charset="0"/>
        <a:buChar char="•"/>
        <a:defRPr sz="2430" kern="1200">
          <a:solidFill>
            <a:schemeClr val="tx1"/>
          </a:solidFill>
          <a:latin typeface="+mn-lt"/>
          <a:ea typeface="+mn-ea"/>
          <a:cs typeface="+mn-cs"/>
        </a:defRPr>
      </a:lvl6pPr>
      <a:lvl7pPr marL="4011930" indent="-308610" algn="l" defTabSz="1234440" rtl="0" eaLnBrk="1" latinLnBrk="0" hangingPunct="1">
        <a:lnSpc>
          <a:spcPct val="90000"/>
        </a:lnSpc>
        <a:spcBef>
          <a:spcPts val="676"/>
        </a:spcBef>
        <a:buFont typeface="Arial" panose="020B0604020202020204" pitchFamily="34" charset="0"/>
        <a:buChar char="•"/>
        <a:defRPr sz="2430" kern="1200">
          <a:solidFill>
            <a:schemeClr val="tx1"/>
          </a:solidFill>
          <a:latin typeface="+mn-lt"/>
          <a:ea typeface="+mn-ea"/>
          <a:cs typeface="+mn-cs"/>
        </a:defRPr>
      </a:lvl7pPr>
      <a:lvl8pPr marL="4629150" indent="-308610" algn="l" defTabSz="1234440" rtl="0" eaLnBrk="1" latinLnBrk="0" hangingPunct="1">
        <a:lnSpc>
          <a:spcPct val="90000"/>
        </a:lnSpc>
        <a:spcBef>
          <a:spcPts val="676"/>
        </a:spcBef>
        <a:buFont typeface="Arial" panose="020B0604020202020204" pitchFamily="34" charset="0"/>
        <a:buChar char="•"/>
        <a:defRPr sz="2430" kern="1200">
          <a:solidFill>
            <a:schemeClr val="tx1"/>
          </a:solidFill>
          <a:latin typeface="+mn-lt"/>
          <a:ea typeface="+mn-ea"/>
          <a:cs typeface="+mn-cs"/>
        </a:defRPr>
      </a:lvl8pPr>
      <a:lvl9pPr marL="5246370" indent="-308610" algn="l" defTabSz="1234440" rtl="0" eaLnBrk="1" latinLnBrk="0" hangingPunct="1">
        <a:lnSpc>
          <a:spcPct val="90000"/>
        </a:lnSpc>
        <a:spcBef>
          <a:spcPts val="676"/>
        </a:spcBef>
        <a:buFont typeface="Arial" panose="020B0604020202020204" pitchFamily="34" charset="0"/>
        <a:buChar char="•"/>
        <a:defRPr sz="2430" kern="1200">
          <a:solidFill>
            <a:schemeClr val="tx1"/>
          </a:solidFill>
          <a:latin typeface="+mn-lt"/>
          <a:ea typeface="+mn-ea"/>
          <a:cs typeface="+mn-cs"/>
        </a:defRPr>
      </a:lvl9pPr>
    </p:bodyStyle>
    <p:otherStyle>
      <a:defPPr>
        <a:defRPr lang="en-US"/>
      </a:defPPr>
      <a:lvl1pPr marL="0" algn="l" defTabSz="1234440" rtl="0" eaLnBrk="1" latinLnBrk="0" hangingPunct="1">
        <a:defRPr sz="2430" kern="1200">
          <a:solidFill>
            <a:schemeClr val="tx1"/>
          </a:solidFill>
          <a:latin typeface="+mn-lt"/>
          <a:ea typeface="+mn-ea"/>
          <a:cs typeface="+mn-cs"/>
        </a:defRPr>
      </a:lvl1pPr>
      <a:lvl2pPr marL="617220" algn="l" defTabSz="1234440" rtl="0" eaLnBrk="1" latinLnBrk="0" hangingPunct="1">
        <a:defRPr sz="2430" kern="1200">
          <a:solidFill>
            <a:schemeClr val="tx1"/>
          </a:solidFill>
          <a:latin typeface="+mn-lt"/>
          <a:ea typeface="+mn-ea"/>
          <a:cs typeface="+mn-cs"/>
        </a:defRPr>
      </a:lvl2pPr>
      <a:lvl3pPr marL="1234440" algn="l" defTabSz="1234440" rtl="0" eaLnBrk="1" latinLnBrk="0" hangingPunct="1">
        <a:defRPr sz="2430" kern="1200">
          <a:solidFill>
            <a:schemeClr val="tx1"/>
          </a:solidFill>
          <a:latin typeface="+mn-lt"/>
          <a:ea typeface="+mn-ea"/>
          <a:cs typeface="+mn-cs"/>
        </a:defRPr>
      </a:lvl3pPr>
      <a:lvl4pPr marL="1851660" algn="l" defTabSz="1234440" rtl="0" eaLnBrk="1" latinLnBrk="0" hangingPunct="1">
        <a:defRPr sz="2430" kern="1200">
          <a:solidFill>
            <a:schemeClr val="tx1"/>
          </a:solidFill>
          <a:latin typeface="+mn-lt"/>
          <a:ea typeface="+mn-ea"/>
          <a:cs typeface="+mn-cs"/>
        </a:defRPr>
      </a:lvl4pPr>
      <a:lvl5pPr marL="2468880" algn="l" defTabSz="1234440" rtl="0" eaLnBrk="1" latinLnBrk="0" hangingPunct="1">
        <a:defRPr sz="2430" kern="1200">
          <a:solidFill>
            <a:schemeClr val="tx1"/>
          </a:solidFill>
          <a:latin typeface="+mn-lt"/>
          <a:ea typeface="+mn-ea"/>
          <a:cs typeface="+mn-cs"/>
        </a:defRPr>
      </a:lvl5pPr>
      <a:lvl6pPr marL="3086100" algn="l" defTabSz="1234440" rtl="0" eaLnBrk="1" latinLnBrk="0" hangingPunct="1">
        <a:defRPr sz="2430" kern="1200">
          <a:solidFill>
            <a:schemeClr val="tx1"/>
          </a:solidFill>
          <a:latin typeface="+mn-lt"/>
          <a:ea typeface="+mn-ea"/>
          <a:cs typeface="+mn-cs"/>
        </a:defRPr>
      </a:lvl6pPr>
      <a:lvl7pPr marL="3703320" algn="l" defTabSz="1234440" rtl="0" eaLnBrk="1" latinLnBrk="0" hangingPunct="1">
        <a:defRPr sz="2430" kern="1200">
          <a:solidFill>
            <a:schemeClr val="tx1"/>
          </a:solidFill>
          <a:latin typeface="+mn-lt"/>
          <a:ea typeface="+mn-ea"/>
          <a:cs typeface="+mn-cs"/>
        </a:defRPr>
      </a:lvl7pPr>
      <a:lvl8pPr marL="4320540" algn="l" defTabSz="1234440" rtl="0" eaLnBrk="1" latinLnBrk="0" hangingPunct="1">
        <a:defRPr sz="2430" kern="1200">
          <a:solidFill>
            <a:schemeClr val="tx1"/>
          </a:solidFill>
          <a:latin typeface="+mn-lt"/>
          <a:ea typeface="+mn-ea"/>
          <a:cs typeface="+mn-cs"/>
        </a:defRPr>
      </a:lvl8pPr>
      <a:lvl9pPr marL="4937760" algn="l" defTabSz="1234440" rtl="0" eaLnBrk="1" latinLnBrk="0" hangingPunct="1">
        <a:defRPr sz="243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57">
          <p15:clr>
            <a:srgbClr val="F26B43"/>
          </p15:clr>
        </p15:guide>
        <p15:guide id="2" pos="174">
          <p15:clr>
            <a:srgbClr val="F26B43"/>
          </p15:clr>
        </p15:guide>
        <p15:guide id="3" orient="horz" pos="594">
          <p15:clr>
            <a:srgbClr val="F26B43"/>
          </p15:clr>
        </p15:guide>
        <p15:guide id="4" orient="horz" pos="762">
          <p15:clr>
            <a:srgbClr val="F26B43"/>
          </p15:clr>
        </p15:guide>
        <p15:guide id="5" orient="horz" pos="3153">
          <p15:clr>
            <a:srgbClr val="F26B43"/>
          </p15:clr>
        </p15:guide>
        <p15:guide id="6" pos="5585">
          <p15:clr>
            <a:srgbClr val="F26B43"/>
          </p15:clr>
        </p15:guide>
        <p15:guide id="7" pos="557">
          <p15:clr>
            <a:srgbClr val="F26B43"/>
          </p15:clr>
        </p15:guide>
        <p15:guide id="8" orient="horz" pos="301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DB6EC24-9059-4308-84F7-0A87187E5BB3}"/>
              </a:ext>
            </a:extLst>
          </p:cNvPr>
          <p:cNvSpPr/>
          <p:nvPr userDrawn="1"/>
        </p:nvSpPr>
        <p:spPr>
          <a:xfrm>
            <a:off x="0" y="270193"/>
            <a:ext cx="18288000" cy="1523878"/>
          </a:xfrm>
          <a:prstGeom prst="rect">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800">
              <a:solidFill>
                <a:schemeClr val="bg1"/>
              </a:solidFill>
              <a:latin typeface="Arial" panose="020B0604020202020204" pitchFamily="34" charset="0"/>
              <a:cs typeface="Arial" panose="020B0604020202020204" pitchFamily="34" charset="0"/>
            </a:endParaRPr>
          </a:p>
        </p:txBody>
      </p:sp>
      <p:sp>
        <p:nvSpPr>
          <p:cNvPr id="1032" name="Title Placeholder 8"/>
          <p:cNvSpPr>
            <a:spLocks noGrp="1"/>
          </p:cNvSpPr>
          <p:nvPr>
            <p:ph type="title"/>
          </p:nvPr>
        </p:nvSpPr>
        <p:spPr bwMode="auto">
          <a:xfrm>
            <a:off x="1768476" y="260353"/>
            <a:ext cx="15955572" cy="152387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t>CLICK TO EDIT MASTER TITLE STYLE</a:t>
            </a:r>
          </a:p>
        </p:txBody>
      </p:sp>
      <p:sp>
        <p:nvSpPr>
          <p:cNvPr id="1033" name="Text Placeholder 9"/>
          <p:cNvSpPr>
            <a:spLocks noGrp="1"/>
          </p:cNvSpPr>
          <p:nvPr>
            <p:ph type="body" idx="1"/>
          </p:nvPr>
        </p:nvSpPr>
        <p:spPr bwMode="auto">
          <a:xfrm>
            <a:off x="1768479" y="2099054"/>
            <a:ext cx="15984338" cy="7927596"/>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0" name="Rectangle 29">
            <a:extLst>
              <a:ext uri="{FF2B5EF4-FFF2-40B4-BE49-F238E27FC236}">
                <a16:creationId xmlns:a16="http://schemas.microsoft.com/office/drawing/2014/main" id="{27BED66E-1D3F-A94B-8CE7-F3CEDDC3C60B}"/>
              </a:ext>
            </a:extLst>
          </p:cNvPr>
          <p:cNvSpPr/>
          <p:nvPr/>
        </p:nvSpPr>
        <p:spPr>
          <a:xfrm>
            <a:off x="17739360" y="1688087"/>
            <a:ext cx="548640" cy="41097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3240" b="0">
              <a:latin typeface="Arial" panose="020B0604020202020204" pitchFamily="34" charset="0"/>
              <a:cs typeface="Arial" panose="020B0604020202020204" pitchFamily="34" charset="0"/>
            </a:endParaRPr>
          </a:p>
        </p:txBody>
      </p:sp>
      <p:sp>
        <p:nvSpPr>
          <p:cNvPr id="14" name="AutoShape 4">
            <a:extLst>
              <a:ext uri="{FF2B5EF4-FFF2-40B4-BE49-F238E27FC236}">
                <a16:creationId xmlns:a16="http://schemas.microsoft.com/office/drawing/2014/main" id="{16101E97-BAD1-4A69-91BB-C9979A759A4E}"/>
              </a:ext>
            </a:extLst>
          </p:cNvPr>
          <p:cNvSpPr/>
          <p:nvPr userDrawn="1"/>
        </p:nvSpPr>
        <p:spPr>
          <a:xfrm>
            <a:off x="1073891" y="5517000"/>
            <a:ext cx="21706" cy="4770000"/>
          </a:xfrm>
          <a:prstGeom prst="rect">
            <a:avLst/>
          </a:prstGeom>
          <a:solidFill>
            <a:schemeClr val="bg1">
              <a:lumMod val="50000"/>
            </a:schemeClr>
          </a:solidFill>
          <a:ln>
            <a:noFill/>
          </a:ln>
        </p:spPr>
      </p:sp>
      <p:sp>
        <p:nvSpPr>
          <p:cNvPr id="16" name="Footer Placeholder 4">
            <a:extLst>
              <a:ext uri="{FF2B5EF4-FFF2-40B4-BE49-F238E27FC236}">
                <a16:creationId xmlns:a16="http://schemas.microsoft.com/office/drawing/2014/main" id="{16690374-0EFA-4C7C-83FD-A5DC89A24B36}"/>
              </a:ext>
            </a:extLst>
          </p:cNvPr>
          <p:cNvSpPr txBox="1">
            <a:spLocks/>
          </p:cNvSpPr>
          <p:nvPr userDrawn="1"/>
        </p:nvSpPr>
        <p:spPr>
          <a:xfrm rot="16200000">
            <a:off x="-527179" y="8546886"/>
            <a:ext cx="2745946" cy="193900"/>
          </a:xfrm>
          <a:prstGeom prst="rect">
            <a:avLst/>
          </a:prstGeom>
        </p:spPr>
        <p:txBody>
          <a:bodyPr vert="horz" wrap="square" lIns="0" tIns="0" rIns="0" bIns="0" rtlCol="0" anchor="ctr">
            <a:spAutoFit/>
          </a:bodyPr>
          <a:lstStyle>
            <a:defPPr>
              <a:defRPr lang="en-US"/>
            </a:defPPr>
            <a:lvl1pPr algn="ctr" defTabSz="713232" rtl="0" fontAlgn="auto">
              <a:lnSpc>
                <a:spcPct val="90000"/>
              </a:lnSpc>
              <a:spcBef>
                <a:spcPts val="0"/>
              </a:spcBef>
              <a:spcAft>
                <a:spcPts val="0"/>
              </a:spcAft>
              <a:defRPr sz="800" b="0" kern="1200" smtClean="0">
                <a:solidFill>
                  <a:schemeClr val="accent1"/>
                </a:solidFill>
                <a:latin typeface="+mn-lt"/>
                <a:ea typeface="+mn-ea"/>
                <a:cs typeface="+mn-cs"/>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l">
              <a:defRPr/>
            </a:pPr>
            <a:r>
              <a:rPr lang="en-GB" sz="1400">
                <a:solidFill>
                  <a:schemeClr val="bg1">
                    <a:lumMod val="65000"/>
                  </a:schemeClr>
                </a:solidFill>
                <a:latin typeface="Arial" panose="020B0604020202020204" pitchFamily="34" charset="0"/>
                <a:cs typeface="Arial" panose="020B0604020202020204" pitchFamily="34" charset="0"/>
              </a:rPr>
              <a:t>©  CYIENT </a:t>
            </a:r>
            <a:fld id="{1D737634-5D0D-EF4A-A087-64A8F61A5AC6}" type="datetimeyyyy">
              <a:rPr lang="en-IN" sz="1400" b="0" kern="1200" smtClean="0">
                <a:solidFill>
                  <a:schemeClr val="bg1">
                    <a:lumMod val="65000"/>
                  </a:schemeClr>
                </a:solidFill>
                <a:latin typeface="Arial" panose="020B0604020202020204" pitchFamily="34" charset="0"/>
                <a:ea typeface="+mn-ea"/>
                <a:cs typeface="Arial" panose="020B0604020202020204" pitchFamily="34" charset="0"/>
              </a:rPr>
              <a:pPr algn="l">
                <a:defRPr/>
              </a:pPr>
              <a:t>2025</a:t>
            </a:fld>
            <a:r>
              <a:rPr lang="en-GB" sz="1400">
                <a:solidFill>
                  <a:schemeClr val="bg1">
                    <a:lumMod val="65000"/>
                  </a:schemeClr>
                </a:solidFill>
                <a:latin typeface="Arial" panose="020B0604020202020204" pitchFamily="34" charset="0"/>
                <a:cs typeface="Arial" panose="020B0604020202020204" pitchFamily="34" charset="0"/>
              </a:rPr>
              <a:t>  |  Confidential</a:t>
            </a:r>
          </a:p>
        </p:txBody>
      </p:sp>
      <p:pic>
        <p:nvPicPr>
          <p:cNvPr id="17" name="Picture 11">
            <a:extLst>
              <a:ext uri="{FF2B5EF4-FFF2-40B4-BE49-F238E27FC236}">
                <a16:creationId xmlns:a16="http://schemas.microsoft.com/office/drawing/2014/main" id="{9A44FA25-8DAD-4E1C-AA6E-92AEA14D502C}"/>
              </a:ext>
            </a:extLst>
          </p:cNvPr>
          <p:cNvPicPr>
            <a:picLocks noChangeAspect="1"/>
          </p:cNvPicPr>
          <p:nvPr userDrawn="1"/>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rcRect/>
          <a:stretch>
            <a:fillRect/>
          </a:stretch>
        </p:blipFill>
        <p:spPr>
          <a:xfrm rot="16200000">
            <a:off x="17742852" y="9745981"/>
            <a:ext cx="433644" cy="108018"/>
          </a:xfrm>
          <a:prstGeom prst="rect">
            <a:avLst/>
          </a:prstGeom>
        </p:spPr>
      </p:pic>
      <p:grpSp>
        <p:nvGrpSpPr>
          <p:cNvPr id="19" name="Group 13">
            <a:extLst>
              <a:ext uri="{FF2B5EF4-FFF2-40B4-BE49-F238E27FC236}">
                <a16:creationId xmlns:a16="http://schemas.microsoft.com/office/drawing/2014/main" id="{FA25AF85-AE6D-49FA-80EF-6EA0515B196D}"/>
              </a:ext>
            </a:extLst>
          </p:cNvPr>
          <p:cNvGrpSpPr/>
          <p:nvPr userDrawn="1"/>
        </p:nvGrpSpPr>
        <p:grpSpPr>
          <a:xfrm>
            <a:off x="902150" y="780130"/>
            <a:ext cx="504000" cy="504000"/>
            <a:chOff x="14161" y="0"/>
            <a:chExt cx="7080280" cy="6350000"/>
          </a:xfrm>
          <a:solidFill>
            <a:schemeClr val="bg1"/>
          </a:solidFill>
        </p:grpSpPr>
        <p:sp>
          <p:nvSpPr>
            <p:cNvPr id="20" name="Freeform 14">
              <a:extLst>
                <a:ext uri="{FF2B5EF4-FFF2-40B4-BE49-F238E27FC236}">
                  <a16:creationId xmlns:a16="http://schemas.microsoft.com/office/drawing/2014/main" id="{AD446647-F142-44AD-912C-F34564D95558}"/>
                </a:ext>
              </a:extLst>
            </p:cNvPr>
            <p:cNvSpPr/>
            <p:nvPr/>
          </p:nvSpPr>
          <p:spPr>
            <a:xfrm>
              <a:off x="14161" y="0"/>
              <a:ext cx="7080280"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4" name="Slide Number Placeholder 1">
            <a:extLst>
              <a:ext uri="{FF2B5EF4-FFF2-40B4-BE49-F238E27FC236}">
                <a16:creationId xmlns:a16="http://schemas.microsoft.com/office/drawing/2014/main" id="{43E5B9DC-0E1C-B049-B618-71161A65A1DE}"/>
              </a:ext>
            </a:extLst>
          </p:cNvPr>
          <p:cNvSpPr txBox="1">
            <a:spLocks/>
          </p:cNvSpPr>
          <p:nvPr userDrawn="1"/>
        </p:nvSpPr>
        <p:spPr>
          <a:xfrm>
            <a:off x="-23785" y="9715503"/>
            <a:ext cx="797202" cy="205184"/>
          </a:xfrm>
          <a:prstGeom prst="rect">
            <a:avLst/>
          </a:prstGeom>
        </p:spPr>
        <p:txBody>
          <a:bodyPr vert="horz" wrap="square" lIns="0" tIns="0" rIns="0" bIns="0" rtlCol="0" anchor="t" anchorCtr="0">
            <a:spAutoFit/>
          </a:bodyPr>
          <a:lstStyle>
            <a:defPPr>
              <a:defRPr lang="en-US"/>
            </a:defPPr>
            <a:lvl1pPr algn="ctr">
              <a:lnSpc>
                <a:spcPts val="1600"/>
              </a:lnSpc>
              <a:defRPr sz="1600" b="0">
                <a:solidFill>
                  <a:schemeClr val="bg1">
                    <a:lumMod val="50000"/>
                    <a:alpha val="30000"/>
                  </a:schemeClr>
                </a:solidFill>
                <a:latin typeface="HK Grotesk Bold"/>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lvl="0"/>
            <a:fld id="{B6F15528-21DE-4FAA-801E-634DDDAF4B2B}" type="slidenum">
              <a:rPr lang="en-US" sz="1600" smtClean="0">
                <a:solidFill>
                  <a:schemeClr val="bg1">
                    <a:lumMod val="65000"/>
                  </a:schemeClr>
                </a:solidFill>
                <a:latin typeface="Arial" panose="020B0604020202020204" pitchFamily="34" charset="0"/>
                <a:cs typeface="Arial" panose="020B0604020202020204" pitchFamily="34" charset="0"/>
              </a:rPr>
              <a:pPr lvl="0"/>
              <a:t>‹#›</a:t>
            </a:fld>
            <a:endParaRPr lang="en-US" sz="1600">
              <a:solidFill>
                <a:schemeClr val="bg1">
                  <a:lumMod val="65000"/>
                </a:schemeClr>
              </a:solidFill>
              <a:latin typeface="Arial" panose="020B0604020202020204" pitchFamily="34" charset="0"/>
              <a:cs typeface="Arial" panose="020B0604020202020204" pitchFamily="34" charset="0"/>
            </a:endParaRPr>
          </a:p>
        </p:txBody>
      </p:sp>
      <p:sp>
        <p:nvSpPr>
          <p:cNvPr id="15" name="Rectangle: Rounded Corners 14">
            <a:extLst>
              <a:ext uri="{FF2B5EF4-FFF2-40B4-BE49-F238E27FC236}">
                <a16:creationId xmlns:a16="http://schemas.microsoft.com/office/drawing/2014/main" id="{1647A7FA-FFDB-467B-B80B-9CF1EB15FADF}"/>
              </a:ext>
            </a:extLst>
          </p:cNvPr>
          <p:cNvSpPr/>
          <p:nvPr userDrawn="1"/>
        </p:nvSpPr>
        <p:spPr>
          <a:xfrm>
            <a:off x="1028704" y="5517001"/>
            <a:ext cx="114300" cy="1708786"/>
          </a:xfrm>
          <a:prstGeom prst="roundRect">
            <a:avLst>
              <a:gd name="adj" fmla="val 500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8959865"/>
      </p:ext>
    </p:extLst>
  </p:cSld>
  <p:clrMap bg1="lt1" tx1="dk1" bg2="lt2" tx2="dk2" accent1="accent1" accent2="accent2" accent3="accent3" accent4="accent4" accent5="accent5" accent6="accent6" hlink="hlink" folHlink="folHlink"/>
  <p:sldLayoutIdLst>
    <p:sldLayoutId id="2147483816" r:id="rId1"/>
    <p:sldLayoutId id="2147483834" r:id="rId2"/>
    <p:sldLayoutId id="2147483819" r:id="rId3"/>
    <p:sldLayoutId id="2147483820" r:id="rId4"/>
    <p:sldLayoutId id="2147483823" r:id="rId5"/>
    <p:sldLayoutId id="2147483821" r:id="rId6"/>
    <p:sldLayoutId id="2147483817" r:id="rId7"/>
    <p:sldLayoutId id="2147483822" r:id="rId8"/>
    <p:sldLayoutId id="2147483833" r:id="rId9"/>
    <p:sldLayoutId id="2147483824" r:id="rId10"/>
    <p:sldLayoutId id="2147483825" r:id="rId11"/>
    <p:sldLayoutId id="2147483826" r:id="rId12"/>
    <p:sldLayoutId id="2147483835" r:id="rId13"/>
  </p:sldLayoutIdLst>
  <p:txStyles>
    <p:titleStyle>
      <a:lvl1pPr algn="l" defTabSz="617220" rtl="0" eaLnBrk="1" fontAlgn="base" hangingPunct="1">
        <a:lnSpc>
          <a:spcPct val="90000"/>
        </a:lnSpc>
        <a:spcBef>
          <a:spcPct val="0"/>
        </a:spcBef>
        <a:spcAft>
          <a:spcPct val="0"/>
        </a:spcAft>
        <a:defRPr sz="2400" b="1" kern="1200">
          <a:solidFill>
            <a:schemeClr val="bg1"/>
          </a:solidFill>
          <a:latin typeface="Arial" panose="020B0604020202020204" pitchFamily="34" charset="0"/>
          <a:ea typeface="ＭＳ Ｐゴシック" charset="0"/>
          <a:cs typeface="Arial" panose="020B0604020202020204" pitchFamily="34" charset="0"/>
        </a:defRPr>
      </a:lvl1pPr>
      <a:lvl2pPr algn="l" defTabSz="617220" rtl="0" eaLnBrk="1" fontAlgn="base" hangingPunct="1">
        <a:lnSpc>
          <a:spcPct val="90000"/>
        </a:lnSpc>
        <a:spcBef>
          <a:spcPct val="0"/>
        </a:spcBef>
        <a:spcAft>
          <a:spcPct val="0"/>
        </a:spcAft>
        <a:defRPr sz="2250" b="1">
          <a:solidFill>
            <a:schemeClr val="accent1"/>
          </a:solidFill>
          <a:latin typeface="Effra" charset="0"/>
          <a:ea typeface="ＭＳ Ｐゴシック" charset="0"/>
          <a:cs typeface="ＭＳ Ｐゴシック" charset="0"/>
        </a:defRPr>
      </a:lvl2pPr>
      <a:lvl3pPr algn="l" defTabSz="617220" rtl="0" eaLnBrk="1" fontAlgn="base" hangingPunct="1">
        <a:lnSpc>
          <a:spcPct val="90000"/>
        </a:lnSpc>
        <a:spcBef>
          <a:spcPct val="0"/>
        </a:spcBef>
        <a:spcAft>
          <a:spcPct val="0"/>
        </a:spcAft>
        <a:defRPr sz="2250" b="1">
          <a:solidFill>
            <a:schemeClr val="accent1"/>
          </a:solidFill>
          <a:latin typeface="Effra" charset="0"/>
          <a:ea typeface="ＭＳ Ｐゴシック" charset="0"/>
          <a:cs typeface="ＭＳ Ｐゴシック" charset="0"/>
        </a:defRPr>
      </a:lvl3pPr>
      <a:lvl4pPr algn="l" defTabSz="617220" rtl="0" eaLnBrk="1" fontAlgn="base" hangingPunct="1">
        <a:lnSpc>
          <a:spcPct val="90000"/>
        </a:lnSpc>
        <a:spcBef>
          <a:spcPct val="0"/>
        </a:spcBef>
        <a:spcAft>
          <a:spcPct val="0"/>
        </a:spcAft>
        <a:defRPr sz="2250" b="1">
          <a:solidFill>
            <a:schemeClr val="accent1"/>
          </a:solidFill>
          <a:latin typeface="Effra" charset="0"/>
          <a:ea typeface="ＭＳ Ｐゴシック" charset="0"/>
          <a:cs typeface="ＭＳ Ｐゴシック" charset="0"/>
        </a:defRPr>
      </a:lvl4pPr>
      <a:lvl5pPr algn="l" defTabSz="617220" rtl="0" eaLnBrk="1" fontAlgn="base" hangingPunct="1">
        <a:lnSpc>
          <a:spcPct val="90000"/>
        </a:lnSpc>
        <a:spcBef>
          <a:spcPct val="0"/>
        </a:spcBef>
        <a:spcAft>
          <a:spcPct val="0"/>
        </a:spcAft>
        <a:defRPr sz="2250" b="1">
          <a:solidFill>
            <a:schemeClr val="accent1"/>
          </a:solidFill>
          <a:latin typeface="Effra" charset="0"/>
          <a:ea typeface="ＭＳ Ｐゴシック" charset="0"/>
          <a:cs typeface="ＭＳ Ｐゴシック" charset="0"/>
        </a:defRPr>
      </a:lvl5pPr>
      <a:lvl6pPr marL="411480" algn="l" defTabSz="617220" rtl="0" eaLnBrk="1" fontAlgn="base" hangingPunct="1">
        <a:lnSpc>
          <a:spcPct val="90000"/>
        </a:lnSpc>
        <a:spcBef>
          <a:spcPct val="0"/>
        </a:spcBef>
        <a:spcAft>
          <a:spcPct val="0"/>
        </a:spcAft>
        <a:defRPr sz="2250" b="1">
          <a:solidFill>
            <a:schemeClr val="accent1"/>
          </a:solidFill>
          <a:latin typeface="Effra" charset="0"/>
          <a:ea typeface="ＭＳ Ｐゴシック" charset="0"/>
          <a:cs typeface="ＭＳ Ｐゴシック" charset="0"/>
        </a:defRPr>
      </a:lvl6pPr>
      <a:lvl7pPr marL="822960" algn="l" defTabSz="617220" rtl="0" eaLnBrk="1" fontAlgn="base" hangingPunct="1">
        <a:lnSpc>
          <a:spcPct val="90000"/>
        </a:lnSpc>
        <a:spcBef>
          <a:spcPct val="0"/>
        </a:spcBef>
        <a:spcAft>
          <a:spcPct val="0"/>
        </a:spcAft>
        <a:defRPr sz="2250" b="1">
          <a:solidFill>
            <a:schemeClr val="accent1"/>
          </a:solidFill>
          <a:latin typeface="Effra" charset="0"/>
          <a:ea typeface="ＭＳ Ｐゴシック" charset="0"/>
          <a:cs typeface="ＭＳ Ｐゴシック" charset="0"/>
        </a:defRPr>
      </a:lvl7pPr>
      <a:lvl8pPr marL="1234440" algn="l" defTabSz="617220" rtl="0" eaLnBrk="1" fontAlgn="base" hangingPunct="1">
        <a:lnSpc>
          <a:spcPct val="90000"/>
        </a:lnSpc>
        <a:spcBef>
          <a:spcPct val="0"/>
        </a:spcBef>
        <a:spcAft>
          <a:spcPct val="0"/>
        </a:spcAft>
        <a:defRPr sz="2250" b="1">
          <a:solidFill>
            <a:schemeClr val="accent1"/>
          </a:solidFill>
          <a:latin typeface="Effra" charset="0"/>
          <a:ea typeface="ＭＳ Ｐゴシック" charset="0"/>
          <a:cs typeface="ＭＳ Ｐゴシック" charset="0"/>
        </a:defRPr>
      </a:lvl8pPr>
      <a:lvl9pPr marL="1645920" algn="l" defTabSz="617220" rtl="0" eaLnBrk="1" fontAlgn="base" hangingPunct="1">
        <a:lnSpc>
          <a:spcPct val="90000"/>
        </a:lnSpc>
        <a:spcBef>
          <a:spcPct val="0"/>
        </a:spcBef>
        <a:spcAft>
          <a:spcPct val="0"/>
        </a:spcAft>
        <a:defRPr sz="2250" b="1">
          <a:solidFill>
            <a:schemeClr val="accent1"/>
          </a:solidFill>
          <a:latin typeface="Effra" charset="0"/>
          <a:ea typeface="ＭＳ Ｐゴシック" charset="0"/>
          <a:cs typeface="ＭＳ Ｐゴシック" charset="0"/>
        </a:defRPr>
      </a:lvl9pPr>
    </p:titleStyle>
    <p:bodyStyle>
      <a:lvl1pPr algn="l" defTabSz="617220" rtl="0" eaLnBrk="1" fontAlgn="base" hangingPunct="1">
        <a:lnSpc>
          <a:spcPct val="90000"/>
        </a:lnSpc>
        <a:spcBef>
          <a:spcPct val="0"/>
        </a:spcBef>
        <a:spcAft>
          <a:spcPts val="540"/>
        </a:spcAft>
        <a:defRPr sz="1260" b="0" kern="1200">
          <a:solidFill>
            <a:schemeClr val="tx1">
              <a:lumMod val="75000"/>
            </a:schemeClr>
          </a:solidFill>
          <a:latin typeface="Arial" panose="020B0604020202020204" pitchFamily="34" charset="0"/>
          <a:ea typeface="ＭＳ Ｐゴシック" charset="0"/>
          <a:cs typeface="Arial" panose="020B0604020202020204" pitchFamily="34" charset="0"/>
        </a:defRPr>
      </a:lvl1pPr>
      <a:lvl2pPr algn="l" defTabSz="617220" rtl="0" eaLnBrk="1" fontAlgn="base" hangingPunct="1">
        <a:lnSpc>
          <a:spcPct val="90000"/>
        </a:lnSpc>
        <a:spcBef>
          <a:spcPct val="0"/>
        </a:spcBef>
        <a:spcAft>
          <a:spcPts val="540"/>
        </a:spcAft>
        <a:buSzPct val="80000"/>
        <a:buFont typeface="Arial" charset="0"/>
        <a:defRPr sz="1260" b="0" kern="1200">
          <a:solidFill>
            <a:schemeClr val="tx1">
              <a:lumMod val="75000"/>
            </a:schemeClr>
          </a:solidFill>
          <a:latin typeface="Arial" panose="020B0604020202020204" pitchFamily="34" charset="0"/>
          <a:ea typeface="ＭＳ Ｐゴシック" charset="0"/>
          <a:cs typeface="Arial" panose="020B0604020202020204" pitchFamily="34" charset="0"/>
        </a:defRPr>
      </a:lvl2pPr>
      <a:lvl3pPr marL="162878" indent="-162878" algn="l" defTabSz="617220" rtl="0" eaLnBrk="1" fontAlgn="base" hangingPunct="1">
        <a:lnSpc>
          <a:spcPct val="90000"/>
        </a:lnSpc>
        <a:spcBef>
          <a:spcPct val="0"/>
        </a:spcBef>
        <a:spcAft>
          <a:spcPts val="540"/>
        </a:spcAft>
        <a:buSzPct val="100000"/>
        <a:buFont typeface="Lucida Grande" charset="0"/>
        <a:buChar char="-"/>
        <a:defRPr sz="1260" b="0" kern="1200">
          <a:solidFill>
            <a:schemeClr val="tx1">
              <a:lumMod val="75000"/>
            </a:schemeClr>
          </a:solidFill>
          <a:latin typeface="Arial" panose="020B0604020202020204" pitchFamily="34" charset="0"/>
          <a:ea typeface="ＭＳ Ｐゴシック" charset="0"/>
          <a:cs typeface="Arial" panose="020B0604020202020204" pitchFamily="34" charset="0"/>
        </a:defRPr>
      </a:lvl3pPr>
      <a:lvl4pPr marL="327184" indent="-164307" algn="l" defTabSz="617220" rtl="0" eaLnBrk="1" fontAlgn="base" hangingPunct="1">
        <a:lnSpc>
          <a:spcPct val="90000"/>
        </a:lnSpc>
        <a:spcBef>
          <a:spcPct val="0"/>
        </a:spcBef>
        <a:spcAft>
          <a:spcPts val="540"/>
        </a:spcAft>
        <a:buSzPct val="100000"/>
        <a:buFont typeface="Lucida Grande" charset="0"/>
        <a:buChar char="-"/>
        <a:defRPr sz="1260" b="0" kern="1200">
          <a:solidFill>
            <a:schemeClr val="tx1">
              <a:lumMod val="75000"/>
            </a:schemeClr>
          </a:solidFill>
          <a:latin typeface="Arial" panose="020B0604020202020204" pitchFamily="34" charset="0"/>
          <a:ea typeface="ＭＳ Ｐゴシック" charset="0"/>
          <a:cs typeface="Arial" panose="020B0604020202020204" pitchFamily="34" charset="0"/>
        </a:defRPr>
      </a:lvl4pPr>
      <a:lvl5pPr marL="481489" indent="-154305" algn="l" defTabSz="617220" rtl="0" eaLnBrk="1" fontAlgn="base" hangingPunct="1">
        <a:lnSpc>
          <a:spcPct val="90000"/>
        </a:lnSpc>
        <a:spcBef>
          <a:spcPct val="0"/>
        </a:spcBef>
        <a:spcAft>
          <a:spcPts val="540"/>
        </a:spcAft>
        <a:buSzPct val="100000"/>
        <a:buFont typeface="Lucida Grande" charset="0"/>
        <a:buChar char="-"/>
        <a:defRPr sz="1260" b="0" kern="1200">
          <a:solidFill>
            <a:schemeClr val="tx1">
              <a:lumMod val="75000"/>
            </a:schemeClr>
          </a:solidFill>
          <a:latin typeface="Arial" panose="020B0604020202020204" pitchFamily="34" charset="0"/>
          <a:ea typeface="ＭＳ Ｐゴシック" charset="0"/>
          <a:cs typeface="Arial" panose="020B0604020202020204" pitchFamily="34" charset="0"/>
        </a:defRPr>
      </a:lvl5pPr>
      <a:lvl6pPr marL="169735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6pPr>
      <a:lvl7pPr marL="200596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7pPr>
      <a:lvl8pPr marL="231457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8pPr>
      <a:lvl9pPr marL="262318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9pPr>
    </p:bodyStyle>
    <p:otherStyle>
      <a:defPPr>
        <a:defRPr lang="en-US"/>
      </a:defPPr>
      <a:lvl1pPr marL="0" algn="l" defTabSz="617220" rtl="0" eaLnBrk="1" latinLnBrk="0" hangingPunct="1">
        <a:defRPr sz="1215" kern="1200">
          <a:solidFill>
            <a:schemeClr val="tx1"/>
          </a:solidFill>
          <a:latin typeface="+mn-lt"/>
          <a:ea typeface="+mn-ea"/>
          <a:cs typeface="+mn-cs"/>
        </a:defRPr>
      </a:lvl1pPr>
      <a:lvl2pPr marL="308610" algn="l" defTabSz="617220" rtl="0" eaLnBrk="1" latinLnBrk="0" hangingPunct="1">
        <a:defRPr sz="1215" kern="1200">
          <a:solidFill>
            <a:schemeClr val="tx1"/>
          </a:solidFill>
          <a:latin typeface="+mn-lt"/>
          <a:ea typeface="+mn-ea"/>
          <a:cs typeface="+mn-cs"/>
        </a:defRPr>
      </a:lvl2pPr>
      <a:lvl3pPr marL="617220" algn="l" defTabSz="617220" rtl="0" eaLnBrk="1" latinLnBrk="0" hangingPunct="1">
        <a:defRPr sz="1215" kern="1200">
          <a:solidFill>
            <a:schemeClr val="tx1"/>
          </a:solidFill>
          <a:latin typeface="+mn-lt"/>
          <a:ea typeface="+mn-ea"/>
          <a:cs typeface="+mn-cs"/>
        </a:defRPr>
      </a:lvl3pPr>
      <a:lvl4pPr marL="925830" algn="l" defTabSz="617220" rtl="0" eaLnBrk="1" latinLnBrk="0" hangingPunct="1">
        <a:defRPr sz="1215" kern="1200">
          <a:solidFill>
            <a:schemeClr val="tx1"/>
          </a:solidFill>
          <a:latin typeface="+mn-lt"/>
          <a:ea typeface="+mn-ea"/>
          <a:cs typeface="+mn-cs"/>
        </a:defRPr>
      </a:lvl4pPr>
      <a:lvl5pPr marL="1234440" algn="l" defTabSz="617220" rtl="0" eaLnBrk="1" latinLnBrk="0" hangingPunct="1">
        <a:defRPr sz="1215" kern="1200">
          <a:solidFill>
            <a:schemeClr val="tx1"/>
          </a:solidFill>
          <a:latin typeface="+mn-lt"/>
          <a:ea typeface="+mn-ea"/>
          <a:cs typeface="+mn-cs"/>
        </a:defRPr>
      </a:lvl5pPr>
      <a:lvl6pPr marL="1543050" algn="l" defTabSz="617220" rtl="0" eaLnBrk="1" latinLnBrk="0" hangingPunct="1">
        <a:defRPr sz="1215" kern="1200">
          <a:solidFill>
            <a:schemeClr val="tx1"/>
          </a:solidFill>
          <a:latin typeface="+mn-lt"/>
          <a:ea typeface="+mn-ea"/>
          <a:cs typeface="+mn-cs"/>
        </a:defRPr>
      </a:lvl6pPr>
      <a:lvl7pPr marL="1851660" algn="l" defTabSz="617220" rtl="0" eaLnBrk="1" latinLnBrk="0" hangingPunct="1">
        <a:defRPr sz="1215" kern="1200">
          <a:solidFill>
            <a:schemeClr val="tx1"/>
          </a:solidFill>
          <a:latin typeface="+mn-lt"/>
          <a:ea typeface="+mn-ea"/>
          <a:cs typeface="+mn-cs"/>
        </a:defRPr>
      </a:lvl7pPr>
      <a:lvl8pPr marL="2160270" algn="l" defTabSz="617220" rtl="0" eaLnBrk="1" latinLnBrk="0" hangingPunct="1">
        <a:defRPr sz="1215" kern="1200">
          <a:solidFill>
            <a:schemeClr val="tx1"/>
          </a:solidFill>
          <a:latin typeface="+mn-lt"/>
          <a:ea typeface="+mn-ea"/>
          <a:cs typeface="+mn-cs"/>
        </a:defRPr>
      </a:lvl8pPr>
      <a:lvl9pPr marL="2468880" algn="l" defTabSz="617220" rtl="0" eaLnBrk="1" latinLnBrk="0" hangingPunct="1">
        <a:defRPr sz="121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4" userDrawn="1">
          <p15:clr>
            <a:srgbClr val="F26B43"/>
          </p15:clr>
        </p15:guide>
        <p15:guide id="2" pos="348" userDrawn="1">
          <p15:clr>
            <a:srgbClr val="F26B43"/>
          </p15:clr>
        </p15:guide>
        <p15:guide id="3" orient="horz" pos="1188" userDrawn="1">
          <p15:clr>
            <a:srgbClr val="F26B43"/>
          </p15:clr>
        </p15:guide>
        <p15:guide id="4" orient="horz" pos="1524" userDrawn="1">
          <p15:clr>
            <a:srgbClr val="F26B43"/>
          </p15:clr>
        </p15:guide>
        <p15:guide id="5" orient="horz" pos="6166" userDrawn="1">
          <p15:clr>
            <a:srgbClr val="F26B43"/>
          </p15:clr>
        </p15:guide>
        <p15:guide id="6" pos="11170" userDrawn="1">
          <p15:clr>
            <a:srgbClr val="F26B43"/>
          </p15:clr>
        </p15:guide>
        <p15:guide id="7" pos="1114" userDrawn="1">
          <p15:clr>
            <a:srgbClr val="F26B43"/>
          </p15:clr>
        </p15:guide>
        <p15:guide id="8" orient="horz" pos="56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6.xml"/><Relationship Id="rId4" Type="http://schemas.openxmlformats.org/officeDocument/2006/relationships/image" Target="../media/image94.jpeg"/></Relationships>
</file>

<file path=ppt/slides/_rels/slide1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6.xml"/><Relationship Id="rId4" Type="http://schemas.openxmlformats.org/officeDocument/2006/relationships/image" Target="../media/image9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5.xml"/><Relationship Id="rId5" Type="http://schemas.openxmlformats.org/officeDocument/2006/relationships/image" Target="../media/image104.png"/><Relationship Id="rId4" Type="http://schemas.openxmlformats.org/officeDocument/2006/relationships/image" Target="../media/image103.jpeg"/></Relationships>
</file>

<file path=ppt/slides/_rels/slide1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gif"/><Relationship Id="rId1" Type="http://schemas.openxmlformats.org/officeDocument/2006/relationships/slideLayout" Target="../slideLayouts/slideLayout30.xml"/><Relationship Id="rId5" Type="http://schemas.openxmlformats.org/officeDocument/2006/relationships/image" Target="../media/image108.jpg"/><Relationship Id="rId4" Type="http://schemas.openxmlformats.org/officeDocument/2006/relationships/image" Target="../media/image10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4.png"/><Relationship Id="rId2" Type="http://schemas.openxmlformats.org/officeDocument/2006/relationships/image" Target="../media/image110.png"/><Relationship Id="rId1" Type="http://schemas.openxmlformats.org/officeDocument/2006/relationships/slideLayout" Target="../slideLayouts/slideLayout30.xml"/><Relationship Id="rId6" Type="http://schemas.openxmlformats.org/officeDocument/2006/relationships/image" Target="../media/image113.png"/><Relationship Id="rId5" Type="http://schemas.microsoft.com/office/2007/relationships/hdphoto" Target="../media/hdphoto3.wdp"/><Relationship Id="rId4" Type="http://schemas.openxmlformats.org/officeDocument/2006/relationships/image" Target="../media/image1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6.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106.png"/><Relationship Id="rId5" Type="http://schemas.openxmlformats.org/officeDocument/2006/relationships/image" Target="../media/image105.gif"/><Relationship Id="rId4" Type="http://schemas.openxmlformats.org/officeDocument/2006/relationships/image" Target="../media/image108.jp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18" Type="http://schemas.openxmlformats.org/officeDocument/2006/relationships/image" Target="../media/image41.png"/><Relationship Id="rId26" Type="http://schemas.openxmlformats.org/officeDocument/2006/relationships/image" Target="../media/image49.png"/><Relationship Id="rId3" Type="http://schemas.openxmlformats.org/officeDocument/2006/relationships/image" Target="../media/image26.png"/><Relationship Id="rId21" Type="http://schemas.openxmlformats.org/officeDocument/2006/relationships/image" Target="../media/image44.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image" Target="../media/image40.png"/><Relationship Id="rId25" Type="http://schemas.openxmlformats.org/officeDocument/2006/relationships/image" Target="../media/image48.png"/><Relationship Id="rId2" Type="http://schemas.openxmlformats.org/officeDocument/2006/relationships/notesSlide" Target="../notesSlides/notesSlide1.xml"/><Relationship Id="rId16" Type="http://schemas.openxmlformats.org/officeDocument/2006/relationships/image" Target="../media/image39.jpeg"/><Relationship Id="rId20" Type="http://schemas.openxmlformats.org/officeDocument/2006/relationships/image" Target="../media/image43.png"/><Relationship Id="rId29" Type="http://schemas.openxmlformats.org/officeDocument/2006/relationships/image" Target="../media/image51.png"/><Relationship Id="rId1" Type="http://schemas.openxmlformats.org/officeDocument/2006/relationships/slideLayout" Target="../slideLayouts/slideLayout30.xml"/><Relationship Id="rId6" Type="http://schemas.openxmlformats.org/officeDocument/2006/relationships/image" Target="../media/image29.svg"/><Relationship Id="rId11" Type="http://schemas.openxmlformats.org/officeDocument/2006/relationships/image" Target="../media/image34.png"/><Relationship Id="rId24" Type="http://schemas.openxmlformats.org/officeDocument/2006/relationships/image" Target="../media/image47.jpeg"/><Relationship Id="rId5" Type="http://schemas.openxmlformats.org/officeDocument/2006/relationships/image" Target="../media/image28.png"/><Relationship Id="rId15" Type="http://schemas.openxmlformats.org/officeDocument/2006/relationships/image" Target="../media/image38.jpeg"/><Relationship Id="rId23" Type="http://schemas.openxmlformats.org/officeDocument/2006/relationships/image" Target="../media/image46.png"/><Relationship Id="rId28" Type="http://schemas.microsoft.com/office/2007/relationships/hdphoto" Target="../media/hdphoto2.wdp"/><Relationship Id="rId10" Type="http://schemas.openxmlformats.org/officeDocument/2006/relationships/image" Target="../media/image33.svg"/><Relationship Id="rId19" Type="http://schemas.openxmlformats.org/officeDocument/2006/relationships/image" Target="../media/image42.png"/><Relationship Id="rId31" Type="http://schemas.openxmlformats.org/officeDocument/2006/relationships/image" Target="../media/image53.pn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png"/><Relationship Id="rId22" Type="http://schemas.openxmlformats.org/officeDocument/2006/relationships/image" Target="../media/image45.svg"/><Relationship Id="rId27" Type="http://schemas.openxmlformats.org/officeDocument/2006/relationships/image" Target="../media/image50.png"/><Relationship Id="rId30" Type="http://schemas.openxmlformats.org/officeDocument/2006/relationships/image" Target="../media/image52.png"/></Relationships>
</file>

<file path=ppt/slides/_rels/slide4.xml.rels><?xml version="1.0" encoding="UTF-8" standalone="yes"?>
<Relationships xmlns="http://schemas.openxmlformats.org/package/2006/relationships"><Relationship Id="rId8" Type="http://schemas.openxmlformats.org/officeDocument/2006/relationships/image" Target="../media/image58.svg"/><Relationship Id="rId13" Type="http://schemas.openxmlformats.org/officeDocument/2006/relationships/image" Target="../media/image63.png"/><Relationship Id="rId18" Type="http://schemas.openxmlformats.org/officeDocument/2006/relationships/image" Target="../media/image68.svg"/><Relationship Id="rId3" Type="http://schemas.openxmlformats.org/officeDocument/2006/relationships/image" Target="../media/image3.png"/><Relationship Id="rId7" Type="http://schemas.openxmlformats.org/officeDocument/2006/relationships/image" Target="../media/image57.png"/><Relationship Id="rId12" Type="http://schemas.openxmlformats.org/officeDocument/2006/relationships/image" Target="../media/image62.svg"/><Relationship Id="rId17" Type="http://schemas.openxmlformats.org/officeDocument/2006/relationships/image" Target="../media/image67.png"/><Relationship Id="rId2" Type="http://schemas.openxmlformats.org/officeDocument/2006/relationships/notesSlide" Target="../notesSlides/notesSlide2.xml"/><Relationship Id="rId16" Type="http://schemas.openxmlformats.org/officeDocument/2006/relationships/image" Target="../media/image66.svg"/><Relationship Id="rId1" Type="http://schemas.openxmlformats.org/officeDocument/2006/relationships/slideLayout" Target="../slideLayouts/slideLayout29.xml"/><Relationship Id="rId6" Type="http://schemas.openxmlformats.org/officeDocument/2006/relationships/image" Target="../media/image56.sv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 Id="rId14" Type="http://schemas.openxmlformats.org/officeDocument/2006/relationships/image" Target="../media/image64.svg"/></Relationships>
</file>

<file path=ppt/slides/_rels/slide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71.png"/><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73.svg"/><Relationship Id="rId7" Type="http://schemas.openxmlformats.org/officeDocument/2006/relationships/image" Target="../media/image77.sv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image" Target="../media/image72.png"/><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5.xml"/><Relationship Id="rId6" Type="http://schemas.openxmlformats.org/officeDocument/2006/relationships/image" Target="../media/image76.png"/><Relationship Id="rId11" Type="http://schemas.openxmlformats.org/officeDocument/2006/relationships/image" Target="../media/image81.svg"/><Relationship Id="rId5" Type="http://schemas.openxmlformats.org/officeDocument/2006/relationships/image" Target="../media/image75.svg"/><Relationship Id="rId15" Type="http://schemas.openxmlformats.org/officeDocument/2006/relationships/image" Target="../media/image85.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74.png"/><Relationship Id="rId9" Type="http://schemas.openxmlformats.org/officeDocument/2006/relationships/image" Target="../media/image79.svg"/><Relationship Id="rId14" Type="http://schemas.openxmlformats.org/officeDocument/2006/relationships/image" Target="../media/image8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EB7AB96-7AC0-4F61-BDBC-CD7D30481978}"/>
              </a:ext>
            </a:extLst>
          </p:cNvPr>
          <p:cNvSpPr>
            <a:spLocks noGrp="1"/>
          </p:cNvSpPr>
          <p:nvPr>
            <p:ph type="body" sz="quarter" idx="10"/>
          </p:nvPr>
        </p:nvSpPr>
        <p:spPr>
          <a:xfrm>
            <a:off x="523875" y="6819900"/>
            <a:ext cx="16559793" cy="2908300"/>
          </a:xfrm>
        </p:spPr>
        <p:txBody>
          <a:bodyPr>
            <a:normAutofit/>
          </a:bodyPr>
          <a:lstStyle/>
          <a:p>
            <a:pPr>
              <a:lnSpc>
                <a:spcPct val="100000"/>
              </a:lnSpc>
            </a:pPr>
            <a:r>
              <a:rPr lang="en-US" sz="6600" b="0" dirty="0">
                <a:latin typeface="Aptos Display"/>
                <a:cs typeface="Arial"/>
              </a:rPr>
              <a:t>Migration </a:t>
            </a:r>
            <a:r>
              <a:rPr lang="en-IN" sz="6600" b="0" dirty="0">
                <a:latin typeface="Aptos Display"/>
                <a:cs typeface="Arial"/>
              </a:rPr>
              <a:t>nach “VertiGIS Networks” </a:t>
            </a:r>
            <a:br>
              <a:rPr lang="en-IN" sz="6600" b="0" dirty="0">
                <a:latin typeface="Aptos Display"/>
                <a:cs typeface="Arial"/>
              </a:rPr>
            </a:br>
            <a:r>
              <a:rPr lang="en-IN" sz="6600" b="0" dirty="0" err="1">
                <a:latin typeface="Aptos Display"/>
                <a:cs typeface="Arial"/>
              </a:rPr>
              <a:t>mit</a:t>
            </a:r>
            <a:r>
              <a:rPr lang="en-IN" sz="6600" b="0" dirty="0">
                <a:latin typeface="Aptos Display"/>
                <a:cs typeface="Arial"/>
              </a:rPr>
              <a:t> unserem Partner Cyient</a:t>
            </a:r>
            <a:endParaRPr lang="en-IN" dirty="0"/>
          </a:p>
        </p:txBody>
      </p:sp>
    </p:spTree>
    <p:extLst>
      <p:ext uri="{BB962C8B-B14F-4D97-AF65-F5344CB8AC3E}">
        <p14:creationId xmlns:p14="http://schemas.microsoft.com/office/powerpoint/2010/main" val="2151120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C64B32-C2EC-1B55-3160-474730EE024C}"/>
              </a:ext>
            </a:extLst>
          </p:cNvPr>
          <p:cNvSpPr>
            <a:spLocks noGrp="1"/>
          </p:cNvSpPr>
          <p:nvPr>
            <p:ph type="title"/>
          </p:nvPr>
        </p:nvSpPr>
        <p:spPr/>
        <p:txBody>
          <a:bodyPr/>
          <a:lstStyle/>
          <a:p>
            <a:r>
              <a:rPr lang="de-DE" sz="4400" b="0" dirty="0">
                <a:solidFill>
                  <a:srgbClr val="009CA6"/>
                </a:solidFill>
                <a:latin typeface="Aptos Display"/>
                <a:cs typeface="Arial"/>
              </a:rPr>
              <a:t>Qualitätsherausforderungen | Gas</a:t>
            </a:r>
          </a:p>
        </p:txBody>
      </p:sp>
      <p:sp>
        <p:nvSpPr>
          <p:cNvPr id="4" name="TextBox 4">
            <a:extLst>
              <a:ext uri="{FF2B5EF4-FFF2-40B4-BE49-F238E27FC236}">
                <a16:creationId xmlns:a16="http://schemas.microsoft.com/office/drawing/2014/main" id="{A81565B6-1932-B255-F8D6-BA22F0AA5A56}"/>
              </a:ext>
            </a:extLst>
          </p:cNvPr>
          <p:cNvSpPr txBox="1"/>
          <p:nvPr/>
        </p:nvSpPr>
        <p:spPr>
          <a:xfrm>
            <a:off x="1096573" y="4853176"/>
            <a:ext cx="5293075" cy="523220"/>
          </a:xfrm>
          <a:prstGeom prst="rect">
            <a:avLst/>
          </a:prstGeom>
          <a:noFill/>
        </p:spPr>
        <p:txBody>
          <a:bodyPr wrap="square">
            <a:spAutoFit/>
          </a:bodyPr>
          <a:lstStyle/>
          <a:p>
            <a:r>
              <a:rPr lang="en-US" sz="2800" dirty="0">
                <a:solidFill>
                  <a:schemeClr val="tx2"/>
                </a:solidFill>
                <a:latin typeface="Aptos Display" panose="020B0004020202020204" pitchFamily="34" charset="0"/>
              </a:rPr>
              <a:t>Polyline Cutbacks | 23</a:t>
            </a:r>
            <a:endParaRPr lang="en-US" sz="3600" dirty="0">
              <a:highlight>
                <a:srgbClr val="FFFF00"/>
              </a:highlight>
              <a:latin typeface="Aptos Display" panose="020B0004020202020204" pitchFamily="34" charset="0"/>
            </a:endParaRPr>
          </a:p>
        </p:txBody>
      </p:sp>
      <p:pic>
        <p:nvPicPr>
          <p:cNvPr id="5" name="Picture 2">
            <a:extLst>
              <a:ext uri="{FF2B5EF4-FFF2-40B4-BE49-F238E27FC236}">
                <a16:creationId xmlns:a16="http://schemas.microsoft.com/office/drawing/2014/main" id="{A15E8779-AC0F-F0E3-B523-BD9E64556E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9955" y="3445721"/>
            <a:ext cx="5753797" cy="281936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A2733166-4777-1A37-AF0F-D0229CFAF3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9956" y="6684300"/>
            <a:ext cx="5753797" cy="284093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0449B90-14A3-7D4E-4BAA-8581A0A3A63A}"/>
              </a:ext>
            </a:extLst>
          </p:cNvPr>
          <p:cNvSpPr txBox="1"/>
          <p:nvPr/>
        </p:nvSpPr>
        <p:spPr>
          <a:xfrm>
            <a:off x="1096573" y="8131257"/>
            <a:ext cx="9159932" cy="523220"/>
          </a:xfrm>
          <a:prstGeom prst="rect">
            <a:avLst/>
          </a:prstGeom>
          <a:noFill/>
        </p:spPr>
        <p:txBody>
          <a:bodyPr wrap="square">
            <a:spAutoFit/>
          </a:bodyPr>
          <a:lstStyle/>
          <a:p>
            <a:r>
              <a:rPr lang="en-US" sz="2800" dirty="0" err="1">
                <a:solidFill>
                  <a:schemeClr val="tx2"/>
                </a:solidFill>
                <a:latin typeface="Aptos Display" panose="020B0004020202020204" pitchFamily="34" charset="0"/>
              </a:rPr>
              <a:t>Verwaiste</a:t>
            </a:r>
            <a:r>
              <a:rPr lang="en-US" sz="1400" b="1" dirty="0">
                <a:solidFill>
                  <a:schemeClr val="tx2"/>
                </a:solidFill>
              </a:rPr>
              <a:t> </a:t>
            </a:r>
            <a:r>
              <a:rPr lang="en-US" sz="2800" dirty="0" err="1">
                <a:solidFill>
                  <a:schemeClr val="tx2"/>
                </a:solidFill>
                <a:latin typeface="Aptos Display" panose="020B0004020202020204" pitchFamily="34" charset="0"/>
              </a:rPr>
              <a:t>Objekte</a:t>
            </a:r>
            <a:r>
              <a:rPr lang="en-US" sz="2800" dirty="0">
                <a:solidFill>
                  <a:schemeClr val="tx2"/>
                </a:solidFill>
                <a:latin typeface="Aptos Display" panose="020B0004020202020204" pitchFamily="34" charset="0"/>
              </a:rPr>
              <a:t> | 13.311 | </a:t>
            </a:r>
            <a:r>
              <a:rPr lang="en-US" sz="2800" dirty="0" err="1">
                <a:solidFill>
                  <a:schemeClr val="tx2"/>
                </a:solidFill>
                <a:latin typeface="Aptos Display" panose="020B0004020202020204" pitchFamily="34" charset="0"/>
              </a:rPr>
              <a:t>sollten</a:t>
            </a:r>
            <a:r>
              <a:rPr lang="en-US" sz="2800" dirty="0">
                <a:solidFill>
                  <a:schemeClr val="tx2"/>
                </a:solidFill>
                <a:latin typeface="Aptos Display" panose="020B0004020202020204" pitchFamily="34" charset="0"/>
              </a:rPr>
              <a:t> </a:t>
            </a:r>
            <a:r>
              <a:rPr lang="en-US" sz="2800" dirty="0" err="1">
                <a:solidFill>
                  <a:schemeClr val="tx2"/>
                </a:solidFill>
                <a:latin typeface="Aptos Display" panose="020B0004020202020204" pitchFamily="34" charset="0"/>
              </a:rPr>
              <a:t>manuell</a:t>
            </a:r>
            <a:r>
              <a:rPr lang="en-US" sz="2800" dirty="0">
                <a:solidFill>
                  <a:schemeClr val="tx2"/>
                </a:solidFill>
                <a:latin typeface="Aptos Display" panose="020B0004020202020204" pitchFamily="34" charset="0"/>
              </a:rPr>
              <a:t> </a:t>
            </a:r>
            <a:r>
              <a:rPr lang="en-US" sz="2800" dirty="0" err="1">
                <a:solidFill>
                  <a:schemeClr val="tx2"/>
                </a:solidFill>
                <a:latin typeface="Aptos Display" panose="020B0004020202020204" pitchFamily="34" charset="0"/>
              </a:rPr>
              <a:t>überprüft</a:t>
            </a:r>
            <a:r>
              <a:rPr lang="en-US" sz="2800" dirty="0">
                <a:solidFill>
                  <a:schemeClr val="tx2"/>
                </a:solidFill>
                <a:latin typeface="Aptos Display" panose="020B0004020202020204" pitchFamily="34" charset="0"/>
              </a:rPr>
              <a:t> </a:t>
            </a:r>
            <a:r>
              <a:rPr lang="en-US" sz="2800" dirty="0" err="1">
                <a:solidFill>
                  <a:schemeClr val="tx2"/>
                </a:solidFill>
                <a:latin typeface="Aptos Display" panose="020B0004020202020204" pitchFamily="34" charset="0"/>
              </a:rPr>
              <a:t>werden</a:t>
            </a:r>
            <a:endParaRPr lang="en-US" sz="2800" dirty="0">
              <a:solidFill>
                <a:schemeClr val="tx2"/>
              </a:solidFill>
              <a:latin typeface="Aptos Display" panose="020B0004020202020204" pitchFamily="34" charset="0"/>
            </a:endParaRPr>
          </a:p>
        </p:txBody>
      </p:sp>
      <p:sp>
        <p:nvSpPr>
          <p:cNvPr id="8" name="TextBox 9">
            <a:extLst>
              <a:ext uri="{FF2B5EF4-FFF2-40B4-BE49-F238E27FC236}">
                <a16:creationId xmlns:a16="http://schemas.microsoft.com/office/drawing/2014/main" id="{D435BA0C-876D-C54B-CC62-B05AA5C7DFF7}"/>
              </a:ext>
            </a:extLst>
          </p:cNvPr>
          <p:cNvSpPr txBox="1"/>
          <p:nvPr/>
        </p:nvSpPr>
        <p:spPr>
          <a:xfrm>
            <a:off x="1096574" y="2423392"/>
            <a:ext cx="5404587" cy="523220"/>
          </a:xfrm>
          <a:prstGeom prst="rect">
            <a:avLst/>
          </a:prstGeom>
          <a:noFill/>
        </p:spPr>
        <p:txBody>
          <a:bodyPr wrap="square">
            <a:spAutoFit/>
          </a:bodyPr>
          <a:lstStyle>
            <a:defPPr>
              <a:defRPr lang="en-US"/>
            </a:defPPr>
            <a:lvl1pPr>
              <a:defRPr sz="2800">
                <a:solidFill>
                  <a:schemeClr val="tx2"/>
                </a:solidFill>
                <a:latin typeface="Aptos Display" panose="020B0004020202020204" pitchFamily="34" charset="0"/>
              </a:defRPr>
            </a:lvl1pPr>
          </a:lstStyle>
          <a:p>
            <a:r>
              <a:rPr lang="en-US" dirty="0" err="1"/>
              <a:t>Doppelte</a:t>
            </a:r>
            <a:r>
              <a:rPr lang="en-US" dirty="0"/>
              <a:t> </a:t>
            </a:r>
            <a:r>
              <a:rPr lang="en-US" dirty="0" err="1"/>
              <a:t>Geometrien</a:t>
            </a:r>
            <a:r>
              <a:rPr lang="en-US" dirty="0"/>
              <a:t> | 1.312</a:t>
            </a:r>
            <a:endParaRPr lang="en-US" dirty="0">
              <a:highlight>
                <a:srgbClr val="FFFF00"/>
              </a:highlight>
            </a:endParaRPr>
          </a:p>
        </p:txBody>
      </p:sp>
      <p:pic>
        <p:nvPicPr>
          <p:cNvPr id="9" name="Picture 2">
            <a:extLst>
              <a:ext uri="{FF2B5EF4-FFF2-40B4-BE49-F238E27FC236}">
                <a16:creationId xmlns:a16="http://schemas.microsoft.com/office/drawing/2014/main" id="{9BC644C7-3CFE-09D5-3244-57207CAB26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89957" y="149606"/>
            <a:ext cx="5753797" cy="287689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2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FA7AF-3433-8703-743E-932A1D79C4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BFAC7EC-860D-D13A-6360-AF3AD8443D0C}"/>
              </a:ext>
            </a:extLst>
          </p:cNvPr>
          <p:cNvSpPr>
            <a:spLocks noGrp="1"/>
          </p:cNvSpPr>
          <p:nvPr>
            <p:ph type="title"/>
          </p:nvPr>
        </p:nvSpPr>
        <p:spPr/>
        <p:txBody>
          <a:bodyPr/>
          <a:lstStyle/>
          <a:p>
            <a:r>
              <a:rPr lang="de-DE" sz="4400" b="0" dirty="0">
                <a:solidFill>
                  <a:srgbClr val="009CA6"/>
                </a:solidFill>
                <a:latin typeface="Aptos Display"/>
                <a:cs typeface="Arial"/>
              </a:rPr>
              <a:t>Qualitätsherausforderungen | Gas</a:t>
            </a:r>
          </a:p>
        </p:txBody>
      </p:sp>
      <p:pic>
        <p:nvPicPr>
          <p:cNvPr id="4" name="Picture 4">
            <a:extLst>
              <a:ext uri="{FF2B5EF4-FFF2-40B4-BE49-F238E27FC236}">
                <a16:creationId xmlns:a16="http://schemas.microsoft.com/office/drawing/2014/main" id="{ACAB4BE3-1F60-6DB2-5AC7-FBE29D4ABC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0416" y="3447341"/>
            <a:ext cx="5570524" cy="277133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0B478A6B-65E3-5512-949E-769DDC5D9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20415" y="329859"/>
            <a:ext cx="5548133" cy="274632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6" name="TextBox 9">
            <a:extLst>
              <a:ext uri="{FF2B5EF4-FFF2-40B4-BE49-F238E27FC236}">
                <a16:creationId xmlns:a16="http://schemas.microsoft.com/office/drawing/2014/main" id="{480CBDA8-3CB3-70EE-DB18-0539FE1B6F6F}"/>
              </a:ext>
            </a:extLst>
          </p:cNvPr>
          <p:cNvSpPr txBox="1"/>
          <p:nvPr/>
        </p:nvSpPr>
        <p:spPr>
          <a:xfrm>
            <a:off x="897060" y="4309789"/>
            <a:ext cx="5570524" cy="523220"/>
          </a:xfrm>
          <a:prstGeom prst="rect">
            <a:avLst/>
          </a:prstGeom>
          <a:noFill/>
        </p:spPr>
        <p:txBody>
          <a:bodyPr wrap="square">
            <a:spAutoFit/>
          </a:bodyPr>
          <a:lstStyle/>
          <a:p>
            <a:r>
              <a:rPr lang="en-US" b="1" dirty="0">
                <a:solidFill>
                  <a:schemeClr val="tx2"/>
                </a:solidFill>
              </a:rPr>
              <a:t> </a:t>
            </a:r>
            <a:r>
              <a:rPr lang="en-US" sz="2800" dirty="0" err="1">
                <a:solidFill>
                  <a:schemeClr val="tx2"/>
                </a:solidFill>
                <a:latin typeface="Aptos Display" panose="020B0004020202020204" pitchFamily="34" charset="0"/>
              </a:rPr>
              <a:t>Mehrfach</a:t>
            </a:r>
            <a:r>
              <a:rPr lang="en-US" sz="2800" dirty="0">
                <a:solidFill>
                  <a:schemeClr val="tx2"/>
                </a:solidFill>
                <a:latin typeface="Aptos Display" panose="020B0004020202020204" pitchFamily="34" charset="0"/>
              </a:rPr>
              <a:t> </a:t>
            </a:r>
            <a:r>
              <a:rPr lang="en-US" sz="2800" dirty="0" err="1">
                <a:solidFill>
                  <a:schemeClr val="tx2"/>
                </a:solidFill>
                <a:latin typeface="Aptos Display" panose="020B0004020202020204" pitchFamily="34" charset="0"/>
              </a:rPr>
              <a:t>identische</a:t>
            </a:r>
            <a:r>
              <a:rPr lang="en-US" sz="2800" dirty="0">
                <a:solidFill>
                  <a:schemeClr val="tx2"/>
                </a:solidFill>
                <a:latin typeface="Aptos Display" panose="020B0004020202020204" pitchFamily="34" charset="0"/>
              </a:rPr>
              <a:t> UT-IDs | 582</a:t>
            </a:r>
          </a:p>
        </p:txBody>
      </p:sp>
      <p:sp>
        <p:nvSpPr>
          <p:cNvPr id="7" name="TextBox 10">
            <a:extLst>
              <a:ext uri="{FF2B5EF4-FFF2-40B4-BE49-F238E27FC236}">
                <a16:creationId xmlns:a16="http://schemas.microsoft.com/office/drawing/2014/main" id="{B63B6A10-C939-E31A-C456-96F8102859F1}"/>
              </a:ext>
            </a:extLst>
          </p:cNvPr>
          <p:cNvSpPr txBox="1"/>
          <p:nvPr/>
        </p:nvSpPr>
        <p:spPr>
          <a:xfrm>
            <a:off x="919451" y="2033888"/>
            <a:ext cx="5280627" cy="523220"/>
          </a:xfrm>
          <a:prstGeom prst="rect">
            <a:avLst/>
          </a:prstGeom>
          <a:noFill/>
        </p:spPr>
        <p:txBody>
          <a:bodyPr wrap="square">
            <a:spAutoFit/>
          </a:bodyPr>
          <a:lstStyle/>
          <a:p>
            <a:r>
              <a:rPr lang="en-US" sz="2800" dirty="0" err="1">
                <a:solidFill>
                  <a:schemeClr val="tx2"/>
                </a:solidFill>
                <a:latin typeface="Aptos Display" panose="020B0004020202020204" pitchFamily="34" charset="0"/>
              </a:rPr>
              <a:t>Objekt</a:t>
            </a:r>
            <a:r>
              <a:rPr lang="en-US" b="1" dirty="0">
                <a:solidFill>
                  <a:schemeClr val="tx2"/>
                </a:solidFill>
              </a:rPr>
              <a:t> </a:t>
            </a:r>
            <a:r>
              <a:rPr lang="en-US" sz="2800" dirty="0">
                <a:solidFill>
                  <a:schemeClr val="tx2"/>
                </a:solidFill>
                <a:latin typeface="Aptos Display" panose="020B0004020202020204" pitchFamily="34" charset="0"/>
              </a:rPr>
              <a:t>IDs Null | 153 </a:t>
            </a:r>
          </a:p>
        </p:txBody>
      </p:sp>
      <p:sp>
        <p:nvSpPr>
          <p:cNvPr id="8" name="TextBox 5">
            <a:extLst>
              <a:ext uri="{FF2B5EF4-FFF2-40B4-BE49-F238E27FC236}">
                <a16:creationId xmlns:a16="http://schemas.microsoft.com/office/drawing/2014/main" id="{B2FCE916-B935-49B7-A813-E615A71E7D4E}"/>
              </a:ext>
            </a:extLst>
          </p:cNvPr>
          <p:cNvSpPr txBox="1"/>
          <p:nvPr/>
        </p:nvSpPr>
        <p:spPr>
          <a:xfrm>
            <a:off x="919451" y="7686506"/>
            <a:ext cx="6575359" cy="523220"/>
          </a:xfrm>
          <a:prstGeom prst="rect">
            <a:avLst/>
          </a:prstGeom>
          <a:noFill/>
        </p:spPr>
        <p:txBody>
          <a:bodyPr wrap="square">
            <a:spAutoFit/>
          </a:bodyPr>
          <a:lstStyle/>
          <a:p>
            <a:r>
              <a:rPr lang="en-US" sz="2800" dirty="0" err="1">
                <a:solidFill>
                  <a:schemeClr val="tx2"/>
                </a:solidFill>
                <a:latin typeface="Aptos Display" panose="020B0004020202020204" pitchFamily="34" charset="0"/>
              </a:rPr>
              <a:t>Lücken</a:t>
            </a:r>
            <a:r>
              <a:rPr lang="en-US" sz="2800" dirty="0">
                <a:solidFill>
                  <a:schemeClr val="tx2"/>
                </a:solidFill>
                <a:latin typeface="Aptos Display" panose="020B0004020202020204" pitchFamily="34" charset="0"/>
              </a:rPr>
              <a:t> </a:t>
            </a:r>
            <a:r>
              <a:rPr lang="en-US" sz="2800" dirty="0" err="1">
                <a:solidFill>
                  <a:schemeClr val="tx2"/>
                </a:solidFill>
                <a:latin typeface="Aptos Display" panose="020B0004020202020204" pitchFamily="34" charset="0"/>
              </a:rPr>
              <a:t>im</a:t>
            </a:r>
            <a:r>
              <a:rPr lang="en-US" sz="2800" dirty="0">
                <a:solidFill>
                  <a:schemeClr val="tx2"/>
                </a:solidFill>
                <a:latin typeface="Aptos Display" panose="020B0004020202020204" pitchFamily="34" charset="0"/>
              </a:rPr>
              <a:t> Netz (Kurze </a:t>
            </a:r>
            <a:r>
              <a:rPr lang="en-US" sz="2800" dirty="0" err="1">
                <a:solidFill>
                  <a:schemeClr val="tx2"/>
                </a:solidFill>
                <a:latin typeface="Aptos Display" panose="020B0004020202020204" pitchFamily="34" charset="0"/>
              </a:rPr>
              <a:t>Länge</a:t>
            </a:r>
            <a:r>
              <a:rPr lang="en-US" sz="2800" dirty="0">
                <a:solidFill>
                  <a:schemeClr val="tx2"/>
                </a:solidFill>
                <a:latin typeface="Aptos Display" panose="020B0004020202020204" pitchFamily="34" charset="0"/>
              </a:rPr>
              <a:t>) | 54.399 </a:t>
            </a:r>
          </a:p>
        </p:txBody>
      </p:sp>
      <p:pic>
        <p:nvPicPr>
          <p:cNvPr id="10" name="Grafik 9">
            <a:extLst>
              <a:ext uri="{FF2B5EF4-FFF2-40B4-BE49-F238E27FC236}">
                <a16:creationId xmlns:a16="http://schemas.microsoft.com/office/drawing/2014/main" id="{8AD9B98D-FAFD-8E9A-EDA7-3486FEF85CC5}"/>
              </a:ext>
            </a:extLst>
          </p:cNvPr>
          <p:cNvPicPr>
            <a:picLocks noChangeAspect="1"/>
          </p:cNvPicPr>
          <p:nvPr/>
        </p:nvPicPr>
        <p:blipFill>
          <a:blip r:embed="rId4"/>
          <a:stretch>
            <a:fillRect/>
          </a:stretch>
        </p:blipFill>
        <p:spPr>
          <a:xfrm>
            <a:off x="11820415" y="6518056"/>
            <a:ext cx="5566355" cy="2860120"/>
          </a:xfrm>
          <a:prstGeom prst="rect">
            <a:avLst/>
          </a:prstGeom>
          <a:noFill/>
          <a:ln>
            <a:solidFill>
              <a:schemeClr val="accent1"/>
            </a:solidFill>
          </a:ln>
        </p:spPr>
      </p:pic>
    </p:spTree>
    <p:extLst>
      <p:ext uri="{BB962C8B-B14F-4D97-AF65-F5344CB8AC3E}">
        <p14:creationId xmlns:p14="http://schemas.microsoft.com/office/powerpoint/2010/main" val="178150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1A467-057A-C927-AAF8-545279085093}"/>
            </a:ext>
          </a:extLst>
        </p:cNvPr>
        <p:cNvGrpSpPr/>
        <p:nvPr/>
      </p:nvGrpSpPr>
      <p:grpSpPr>
        <a:xfrm>
          <a:off x="0" y="0"/>
          <a:ext cx="0" cy="0"/>
          <a:chOff x="0" y="0"/>
          <a:chExt cx="0" cy="0"/>
        </a:xfrm>
      </p:grpSpPr>
      <p:grpSp>
        <p:nvGrpSpPr>
          <p:cNvPr id="9" name="Gruppieren 8">
            <a:extLst>
              <a:ext uri="{FF2B5EF4-FFF2-40B4-BE49-F238E27FC236}">
                <a16:creationId xmlns:a16="http://schemas.microsoft.com/office/drawing/2014/main" id="{7989CA5F-4F81-45E7-257C-86B831B9E687}"/>
              </a:ext>
            </a:extLst>
          </p:cNvPr>
          <p:cNvGrpSpPr/>
          <p:nvPr/>
        </p:nvGrpSpPr>
        <p:grpSpPr>
          <a:xfrm>
            <a:off x="523875" y="7128199"/>
            <a:ext cx="17333268" cy="2592289"/>
            <a:chOff x="523876" y="1759123"/>
            <a:chExt cx="17333268" cy="2592289"/>
          </a:xfrm>
        </p:grpSpPr>
        <p:sp>
          <p:nvSpPr>
            <p:cNvPr id="10" name="Rechteck 9">
              <a:extLst>
                <a:ext uri="{FF2B5EF4-FFF2-40B4-BE49-F238E27FC236}">
                  <a16:creationId xmlns:a16="http://schemas.microsoft.com/office/drawing/2014/main" id="{A1DCCF52-5A33-D2FB-7CC2-B0D215519513}"/>
                </a:ext>
              </a:extLst>
            </p:cNvPr>
            <p:cNvSpPr/>
            <p:nvPr/>
          </p:nvSpPr>
          <p:spPr>
            <a:xfrm>
              <a:off x="1151112" y="1759124"/>
              <a:ext cx="16706032" cy="2592288"/>
            </a:xfrm>
            <a:prstGeom prst="rect">
              <a:avLst/>
            </a:prstGeom>
            <a:solidFill>
              <a:schemeClr val="bg1"/>
            </a:solidFill>
            <a:ln w="19050">
              <a:solidFill>
                <a:srgbClr val="009C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5AF0BD05-B75C-AF38-9D97-FB766C5E3178}"/>
                </a:ext>
              </a:extLst>
            </p:cNvPr>
            <p:cNvSpPr txBox="1"/>
            <p:nvPr/>
          </p:nvSpPr>
          <p:spPr>
            <a:xfrm rot="16200000">
              <a:off x="-458651" y="2741650"/>
              <a:ext cx="2592289" cy="627236"/>
            </a:xfrm>
            <a:prstGeom prst="rect">
              <a:avLst/>
            </a:prstGeom>
            <a:noFill/>
            <a:ln w="19050">
              <a:solidFill>
                <a:srgbClr val="009CA6"/>
              </a:solidFill>
            </a:ln>
          </p:spPr>
          <p:txBody>
            <a:bodyPr wrap="none" rtlCol="0" anchor="ctr" anchorCtr="0">
              <a:noAutofit/>
            </a:bodyPr>
            <a:lstStyle/>
            <a:p>
              <a:pPr algn="ctr"/>
              <a:r>
                <a:rPr lang="de-DE" sz="2400" dirty="0">
                  <a:solidFill>
                    <a:srgbClr val="009CA6"/>
                  </a:solidFill>
                </a:rPr>
                <a:t>CYIENT</a:t>
              </a:r>
            </a:p>
          </p:txBody>
        </p:sp>
      </p:grpSp>
      <p:grpSp>
        <p:nvGrpSpPr>
          <p:cNvPr id="6" name="Gruppieren 5">
            <a:extLst>
              <a:ext uri="{FF2B5EF4-FFF2-40B4-BE49-F238E27FC236}">
                <a16:creationId xmlns:a16="http://schemas.microsoft.com/office/drawing/2014/main" id="{B28C67F9-3903-F478-3C34-F48ED624EBAC}"/>
              </a:ext>
            </a:extLst>
          </p:cNvPr>
          <p:cNvGrpSpPr/>
          <p:nvPr/>
        </p:nvGrpSpPr>
        <p:grpSpPr>
          <a:xfrm>
            <a:off x="523874" y="4417045"/>
            <a:ext cx="17333268" cy="2592289"/>
            <a:chOff x="523876" y="1759123"/>
            <a:chExt cx="17333268" cy="2592289"/>
          </a:xfrm>
        </p:grpSpPr>
        <p:sp>
          <p:nvSpPr>
            <p:cNvPr id="7" name="Rechteck 6">
              <a:extLst>
                <a:ext uri="{FF2B5EF4-FFF2-40B4-BE49-F238E27FC236}">
                  <a16:creationId xmlns:a16="http://schemas.microsoft.com/office/drawing/2014/main" id="{85EA5186-22C1-D119-A9AA-EE0CFB710084}"/>
                </a:ext>
              </a:extLst>
            </p:cNvPr>
            <p:cNvSpPr/>
            <p:nvPr/>
          </p:nvSpPr>
          <p:spPr>
            <a:xfrm>
              <a:off x="1151112" y="1759124"/>
              <a:ext cx="16706032" cy="2592288"/>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4E18F29F-0A8B-B9B8-B70E-BA919A1AD01B}"/>
                </a:ext>
              </a:extLst>
            </p:cNvPr>
            <p:cNvSpPr txBox="1"/>
            <p:nvPr/>
          </p:nvSpPr>
          <p:spPr>
            <a:xfrm rot="16200000">
              <a:off x="-458651" y="2741650"/>
              <a:ext cx="2592289" cy="627236"/>
            </a:xfrm>
            <a:prstGeom prst="rect">
              <a:avLst/>
            </a:prstGeom>
            <a:solidFill>
              <a:srgbClr val="FFFFFF"/>
            </a:solidFill>
            <a:ln w="19050">
              <a:solidFill>
                <a:srgbClr val="00B050"/>
              </a:solidFill>
            </a:ln>
          </p:spPr>
          <p:txBody>
            <a:bodyPr wrap="none" rtlCol="0" anchor="ctr" anchorCtr="0">
              <a:noAutofit/>
            </a:bodyPr>
            <a:lstStyle/>
            <a:p>
              <a:pPr algn="ctr"/>
              <a:r>
                <a:rPr lang="de-DE" sz="2400" dirty="0">
                  <a:solidFill>
                    <a:srgbClr val="008E40"/>
                  </a:solidFill>
                </a:rPr>
                <a:t>VertiGIS</a:t>
              </a:r>
            </a:p>
          </p:txBody>
        </p:sp>
      </p:grpSp>
      <p:sp>
        <p:nvSpPr>
          <p:cNvPr id="19" name="Rechteck: abgerundete Ecken 18">
            <a:extLst>
              <a:ext uri="{FF2B5EF4-FFF2-40B4-BE49-F238E27FC236}">
                <a16:creationId xmlns:a16="http://schemas.microsoft.com/office/drawing/2014/main" id="{9805F10D-32D3-0858-18C1-1F818F382E8D}"/>
              </a:ext>
            </a:extLst>
          </p:cNvPr>
          <p:cNvSpPr/>
          <p:nvPr/>
        </p:nvSpPr>
        <p:spPr>
          <a:xfrm>
            <a:off x="3783455" y="4961640"/>
            <a:ext cx="2120186" cy="4572249"/>
          </a:xfrm>
          <a:prstGeom prst="roundRect">
            <a:avLst/>
          </a:prstGeom>
          <a:solidFill>
            <a:srgbClr val="00B050">
              <a:alpha val="10196"/>
            </a:srgb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dirty="0">
                <a:solidFill>
                  <a:srgbClr val="008E40"/>
                </a:solidFill>
              </a:rPr>
              <a:t>VertiGIS-Cloud</a:t>
            </a:r>
          </a:p>
        </p:txBody>
      </p:sp>
      <p:sp>
        <p:nvSpPr>
          <p:cNvPr id="2" name="Title 1">
            <a:extLst>
              <a:ext uri="{FF2B5EF4-FFF2-40B4-BE49-F238E27FC236}">
                <a16:creationId xmlns:a16="http://schemas.microsoft.com/office/drawing/2014/main" id="{E8F1A26B-DB6A-E045-6A58-15B546E449F6}"/>
              </a:ext>
            </a:extLst>
          </p:cNvPr>
          <p:cNvSpPr>
            <a:spLocks noGrp="1"/>
          </p:cNvSpPr>
          <p:nvPr>
            <p:ph type="title"/>
          </p:nvPr>
        </p:nvSpPr>
        <p:spPr>
          <a:xfrm>
            <a:off x="523875" y="523875"/>
            <a:ext cx="9484220" cy="1143000"/>
          </a:xfrm>
        </p:spPr>
        <p:txBody>
          <a:bodyPr/>
          <a:lstStyle/>
          <a:p>
            <a:r>
              <a:rPr lang="en-IN" sz="4400" b="0" err="1">
                <a:solidFill>
                  <a:srgbClr val="009CA6"/>
                </a:solidFill>
                <a:latin typeface="Aptos Display"/>
                <a:cs typeface="Arial"/>
              </a:rPr>
              <a:t>Migrationsablauf</a:t>
            </a:r>
            <a:endParaRPr lang="en-IN" sz="4400" b="0">
              <a:solidFill>
                <a:srgbClr val="009CA6"/>
              </a:solidFill>
              <a:latin typeface="Aptos Display"/>
              <a:cs typeface="Arial"/>
            </a:endParaRPr>
          </a:p>
          <a:p>
            <a:endParaRPr lang="en-IN">
              <a:solidFill>
                <a:srgbClr val="0070C0"/>
              </a:solidFill>
            </a:endParaRPr>
          </a:p>
        </p:txBody>
      </p:sp>
      <p:grpSp>
        <p:nvGrpSpPr>
          <p:cNvPr id="5" name="Gruppieren 4">
            <a:extLst>
              <a:ext uri="{FF2B5EF4-FFF2-40B4-BE49-F238E27FC236}">
                <a16:creationId xmlns:a16="http://schemas.microsoft.com/office/drawing/2014/main" id="{54ABEF3C-5001-EB22-F2F1-529539FFDDD9}"/>
              </a:ext>
            </a:extLst>
          </p:cNvPr>
          <p:cNvGrpSpPr/>
          <p:nvPr/>
        </p:nvGrpSpPr>
        <p:grpSpPr>
          <a:xfrm>
            <a:off x="523876" y="1709699"/>
            <a:ext cx="17333268" cy="2592289"/>
            <a:chOff x="523876" y="1759123"/>
            <a:chExt cx="17333268" cy="2592289"/>
          </a:xfrm>
        </p:grpSpPr>
        <p:sp>
          <p:nvSpPr>
            <p:cNvPr id="3" name="Rechteck 2">
              <a:extLst>
                <a:ext uri="{FF2B5EF4-FFF2-40B4-BE49-F238E27FC236}">
                  <a16:creationId xmlns:a16="http://schemas.microsoft.com/office/drawing/2014/main" id="{D87ACB65-C332-3A37-FF4D-12F9F2BF4826}"/>
                </a:ext>
              </a:extLst>
            </p:cNvPr>
            <p:cNvSpPr/>
            <p:nvPr/>
          </p:nvSpPr>
          <p:spPr>
            <a:xfrm>
              <a:off x="1151112" y="1759124"/>
              <a:ext cx="16706032" cy="2592288"/>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9196EBA6-9852-96B8-55F9-51B98AE220F9}"/>
                </a:ext>
              </a:extLst>
            </p:cNvPr>
            <p:cNvSpPr txBox="1"/>
            <p:nvPr/>
          </p:nvSpPr>
          <p:spPr>
            <a:xfrm rot="16200000">
              <a:off x="-458651" y="2741650"/>
              <a:ext cx="2592289" cy="627236"/>
            </a:xfrm>
            <a:prstGeom prst="rect">
              <a:avLst/>
            </a:prstGeom>
            <a:noFill/>
            <a:ln w="19050">
              <a:solidFill>
                <a:schemeClr val="tx1"/>
              </a:solidFill>
            </a:ln>
          </p:spPr>
          <p:txBody>
            <a:bodyPr wrap="none" rtlCol="0" anchor="ctr" anchorCtr="0">
              <a:noAutofit/>
            </a:bodyPr>
            <a:lstStyle/>
            <a:p>
              <a:pPr algn="ctr"/>
              <a:r>
                <a:rPr lang="de-DE" sz="2400"/>
                <a:t>Kunde</a:t>
              </a:r>
            </a:p>
          </p:txBody>
        </p:sp>
      </p:grpSp>
      <p:sp>
        <p:nvSpPr>
          <p:cNvPr id="12" name="Rechteck: abgerundete Ecken 11">
            <a:extLst>
              <a:ext uri="{FF2B5EF4-FFF2-40B4-BE49-F238E27FC236}">
                <a16:creationId xmlns:a16="http://schemas.microsoft.com/office/drawing/2014/main" id="{21370F81-7280-3DAB-465A-846A9268961E}"/>
              </a:ext>
            </a:extLst>
          </p:cNvPr>
          <p:cNvSpPr/>
          <p:nvPr/>
        </p:nvSpPr>
        <p:spPr>
          <a:xfrm>
            <a:off x="1778349" y="2125506"/>
            <a:ext cx="1440160"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Migrations- Wunsch</a:t>
            </a:r>
          </a:p>
        </p:txBody>
      </p:sp>
      <p:sp>
        <p:nvSpPr>
          <p:cNvPr id="13" name="Rechteck: abgerundete Ecken 12">
            <a:extLst>
              <a:ext uri="{FF2B5EF4-FFF2-40B4-BE49-F238E27FC236}">
                <a16:creationId xmlns:a16="http://schemas.microsoft.com/office/drawing/2014/main" id="{DCC4D30B-709F-B9D1-46C0-7A982796E978}"/>
              </a:ext>
            </a:extLst>
          </p:cNvPr>
          <p:cNvSpPr/>
          <p:nvPr/>
        </p:nvSpPr>
        <p:spPr>
          <a:xfrm>
            <a:off x="3978792" y="3199284"/>
            <a:ext cx="1749026" cy="150582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Daten-lieferung</a:t>
            </a:r>
          </a:p>
        </p:txBody>
      </p:sp>
      <p:sp>
        <p:nvSpPr>
          <p:cNvPr id="14" name="Rechteck: abgerundete Ecken 13">
            <a:extLst>
              <a:ext uri="{FF2B5EF4-FFF2-40B4-BE49-F238E27FC236}">
                <a16:creationId xmlns:a16="http://schemas.microsoft.com/office/drawing/2014/main" id="{94F96529-DD6A-C18A-9709-6ED89CFFDE06}"/>
              </a:ext>
            </a:extLst>
          </p:cNvPr>
          <p:cNvSpPr/>
          <p:nvPr/>
        </p:nvSpPr>
        <p:spPr>
          <a:xfrm>
            <a:off x="3978791" y="5134995"/>
            <a:ext cx="1749027" cy="224529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Daten-Upload</a:t>
            </a:r>
          </a:p>
        </p:txBody>
      </p:sp>
      <p:sp>
        <p:nvSpPr>
          <p:cNvPr id="15" name="Rechteck: abgerundete Ecken 14">
            <a:extLst>
              <a:ext uri="{FF2B5EF4-FFF2-40B4-BE49-F238E27FC236}">
                <a16:creationId xmlns:a16="http://schemas.microsoft.com/office/drawing/2014/main" id="{A63B7B76-F7B5-5280-D3A1-7E00867A9D11}"/>
              </a:ext>
            </a:extLst>
          </p:cNvPr>
          <p:cNvSpPr/>
          <p:nvPr/>
        </p:nvSpPr>
        <p:spPr>
          <a:xfrm>
            <a:off x="3978792" y="7967144"/>
            <a:ext cx="1749027"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Ausführung Data Quality Check</a:t>
            </a:r>
          </a:p>
        </p:txBody>
      </p:sp>
      <p:sp>
        <p:nvSpPr>
          <p:cNvPr id="16" name="Rechteck: abgerundete Ecken 15">
            <a:extLst>
              <a:ext uri="{FF2B5EF4-FFF2-40B4-BE49-F238E27FC236}">
                <a16:creationId xmlns:a16="http://schemas.microsoft.com/office/drawing/2014/main" id="{668D2610-93A6-E6EB-7605-92C92D6655C5}"/>
              </a:ext>
            </a:extLst>
          </p:cNvPr>
          <p:cNvSpPr/>
          <p:nvPr/>
        </p:nvSpPr>
        <p:spPr>
          <a:xfrm>
            <a:off x="6623721" y="8751732"/>
            <a:ext cx="1749027"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Erstellung Bericht</a:t>
            </a:r>
          </a:p>
        </p:txBody>
      </p:sp>
      <p:sp>
        <p:nvSpPr>
          <p:cNvPr id="17" name="Rechteck: abgerundete Ecken 16">
            <a:extLst>
              <a:ext uri="{FF2B5EF4-FFF2-40B4-BE49-F238E27FC236}">
                <a16:creationId xmlns:a16="http://schemas.microsoft.com/office/drawing/2014/main" id="{8143C6D0-41E3-603D-82E7-C708A045D563}"/>
              </a:ext>
            </a:extLst>
          </p:cNvPr>
          <p:cNvSpPr/>
          <p:nvPr/>
        </p:nvSpPr>
        <p:spPr>
          <a:xfrm>
            <a:off x="6623721" y="7254326"/>
            <a:ext cx="1749027" cy="12417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Erstellung Migrations-aufwands-abschätzung</a:t>
            </a:r>
          </a:p>
        </p:txBody>
      </p:sp>
      <p:sp>
        <p:nvSpPr>
          <p:cNvPr id="18" name="Rechteck: abgerundete Ecken 17">
            <a:extLst>
              <a:ext uri="{FF2B5EF4-FFF2-40B4-BE49-F238E27FC236}">
                <a16:creationId xmlns:a16="http://schemas.microsoft.com/office/drawing/2014/main" id="{56E3164B-22B0-4291-7E07-6FDE5C506282}"/>
              </a:ext>
            </a:extLst>
          </p:cNvPr>
          <p:cNvSpPr/>
          <p:nvPr/>
        </p:nvSpPr>
        <p:spPr>
          <a:xfrm>
            <a:off x="6623720" y="5739806"/>
            <a:ext cx="1749027" cy="91440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Erstellung Migrations-angebot</a:t>
            </a:r>
          </a:p>
        </p:txBody>
      </p:sp>
      <p:sp>
        <p:nvSpPr>
          <p:cNvPr id="20" name="Rechteck: abgerundete Ecken 19">
            <a:extLst>
              <a:ext uri="{FF2B5EF4-FFF2-40B4-BE49-F238E27FC236}">
                <a16:creationId xmlns:a16="http://schemas.microsoft.com/office/drawing/2014/main" id="{E5A2DD22-384B-C134-8679-DB1A8F11FF12}"/>
              </a:ext>
            </a:extLst>
          </p:cNvPr>
          <p:cNvSpPr/>
          <p:nvPr/>
        </p:nvSpPr>
        <p:spPr>
          <a:xfrm>
            <a:off x="1773598" y="5134996"/>
            <a:ext cx="1440160" cy="91440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Strategie-papier</a:t>
            </a:r>
          </a:p>
        </p:txBody>
      </p:sp>
      <p:sp>
        <p:nvSpPr>
          <p:cNvPr id="21" name="Rechteck: abgerundete Ecken 20">
            <a:extLst>
              <a:ext uri="{FF2B5EF4-FFF2-40B4-BE49-F238E27FC236}">
                <a16:creationId xmlns:a16="http://schemas.microsoft.com/office/drawing/2014/main" id="{32E77996-043E-A0B4-9AF4-82CC9D034BAB}"/>
              </a:ext>
            </a:extLst>
          </p:cNvPr>
          <p:cNvSpPr/>
          <p:nvPr/>
        </p:nvSpPr>
        <p:spPr>
          <a:xfrm>
            <a:off x="3978792" y="2022004"/>
            <a:ext cx="1749026"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Bestellung</a:t>
            </a:r>
          </a:p>
        </p:txBody>
      </p:sp>
      <p:cxnSp>
        <p:nvCxnSpPr>
          <p:cNvPr id="33" name="Verbinder: gewinkelt 32">
            <a:extLst>
              <a:ext uri="{FF2B5EF4-FFF2-40B4-BE49-F238E27FC236}">
                <a16:creationId xmlns:a16="http://schemas.microsoft.com/office/drawing/2014/main" id="{54B6C9E8-045E-FD0A-4AD0-7683B2988247}"/>
              </a:ext>
            </a:extLst>
          </p:cNvPr>
          <p:cNvCxnSpPr>
            <a:stCxn id="12" idx="2"/>
            <a:endCxn id="20" idx="0"/>
          </p:cNvCxnSpPr>
          <p:nvPr/>
        </p:nvCxnSpPr>
        <p:spPr>
          <a:xfrm rot="5400000">
            <a:off x="1448509" y="4085076"/>
            <a:ext cx="2095090" cy="475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4" name="Verbinder: gewinkelt 33">
            <a:extLst>
              <a:ext uri="{FF2B5EF4-FFF2-40B4-BE49-F238E27FC236}">
                <a16:creationId xmlns:a16="http://schemas.microsoft.com/office/drawing/2014/main" id="{507565B5-62B1-85A1-568C-3161264B6C5F}"/>
              </a:ext>
            </a:extLst>
          </p:cNvPr>
          <p:cNvCxnSpPr>
            <a:cxnSpLocks/>
            <a:stCxn id="14" idx="2"/>
            <a:endCxn id="15" idx="0"/>
          </p:cNvCxnSpPr>
          <p:nvPr/>
        </p:nvCxnSpPr>
        <p:spPr>
          <a:xfrm rot="16200000" flipH="1">
            <a:off x="4559876" y="7673714"/>
            <a:ext cx="586858" cy="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5" name="Verbinder: gewinkelt 34">
            <a:extLst>
              <a:ext uri="{FF2B5EF4-FFF2-40B4-BE49-F238E27FC236}">
                <a16:creationId xmlns:a16="http://schemas.microsoft.com/office/drawing/2014/main" id="{FDA7206C-6B14-2392-9B9F-C13553F392CD}"/>
              </a:ext>
            </a:extLst>
          </p:cNvPr>
          <p:cNvCxnSpPr>
            <a:cxnSpLocks/>
            <a:stCxn id="13" idx="2"/>
          </p:cNvCxnSpPr>
          <p:nvPr/>
        </p:nvCxnSpPr>
        <p:spPr>
          <a:xfrm rot="5400000">
            <a:off x="4635187" y="4916878"/>
            <a:ext cx="429886" cy="635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6" name="Verbinder: gewinkelt 35">
            <a:extLst>
              <a:ext uri="{FF2B5EF4-FFF2-40B4-BE49-F238E27FC236}">
                <a16:creationId xmlns:a16="http://schemas.microsoft.com/office/drawing/2014/main" id="{9176D876-1FBA-0A01-F5CF-D9A94014F4BD}"/>
              </a:ext>
            </a:extLst>
          </p:cNvPr>
          <p:cNvCxnSpPr>
            <a:cxnSpLocks/>
            <a:stCxn id="21" idx="2"/>
            <a:endCxn id="13" idx="0"/>
          </p:cNvCxnSpPr>
          <p:nvPr/>
        </p:nvCxnSpPr>
        <p:spPr>
          <a:xfrm rot="5400000">
            <a:off x="4721865" y="3067844"/>
            <a:ext cx="262880" cy="12700"/>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7" name="Verbinder: gewinkelt 36">
            <a:extLst>
              <a:ext uri="{FF2B5EF4-FFF2-40B4-BE49-F238E27FC236}">
                <a16:creationId xmlns:a16="http://schemas.microsoft.com/office/drawing/2014/main" id="{5C4A65F8-D359-F8BE-BCFC-81C279357122}"/>
              </a:ext>
            </a:extLst>
          </p:cNvPr>
          <p:cNvCxnSpPr>
            <a:cxnSpLocks/>
            <a:stCxn id="20" idx="3"/>
            <a:endCxn id="21" idx="1"/>
          </p:cNvCxnSpPr>
          <p:nvPr/>
        </p:nvCxnSpPr>
        <p:spPr>
          <a:xfrm flipV="1">
            <a:off x="3213758" y="2479204"/>
            <a:ext cx="765034" cy="3112992"/>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9" name="Verbinder: gewinkelt 48">
            <a:extLst>
              <a:ext uri="{FF2B5EF4-FFF2-40B4-BE49-F238E27FC236}">
                <a16:creationId xmlns:a16="http://schemas.microsoft.com/office/drawing/2014/main" id="{A4D9538F-172E-7E31-0C7F-B277CD7BCBB3}"/>
              </a:ext>
            </a:extLst>
          </p:cNvPr>
          <p:cNvCxnSpPr>
            <a:cxnSpLocks/>
            <a:stCxn id="17" idx="0"/>
            <a:endCxn id="18" idx="2"/>
          </p:cNvCxnSpPr>
          <p:nvPr/>
        </p:nvCxnSpPr>
        <p:spPr>
          <a:xfrm rot="16200000" flipV="1">
            <a:off x="7198175" y="6954265"/>
            <a:ext cx="600120" cy="1"/>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0" name="Verbinder: gewinkelt 49">
            <a:extLst>
              <a:ext uri="{FF2B5EF4-FFF2-40B4-BE49-F238E27FC236}">
                <a16:creationId xmlns:a16="http://schemas.microsoft.com/office/drawing/2014/main" id="{E5070E19-D361-704E-BBD1-8E4057B6E10A}"/>
              </a:ext>
            </a:extLst>
          </p:cNvPr>
          <p:cNvCxnSpPr>
            <a:cxnSpLocks/>
            <a:stCxn id="16" idx="0"/>
            <a:endCxn id="17" idx="2"/>
          </p:cNvCxnSpPr>
          <p:nvPr/>
        </p:nvCxnSpPr>
        <p:spPr>
          <a:xfrm rot="5400000" flipH="1" flipV="1">
            <a:off x="7370427" y="8623924"/>
            <a:ext cx="255617" cy="1270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1" name="Verbinder: gewinkelt 50">
            <a:extLst>
              <a:ext uri="{FF2B5EF4-FFF2-40B4-BE49-F238E27FC236}">
                <a16:creationId xmlns:a16="http://schemas.microsoft.com/office/drawing/2014/main" id="{0B1F9990-DFF5-2D04-E4C4-CA3D530AEFF5}"/>
              </a:ext>
            </a:extLst>
          </p:cNvPr>
          <p:cNvCxnSpPr>
            <a:cxnSpLocks/>
            <a:stCxn id="15" idx="3"/>
            <a:endCxn id="16" idx="1"/>
          </p:cNvCxnSpPr>
          <p:nvPr/>
        </p:nvCxnSpPr>
        <p:spPr>
          <a:xfrm>
            <a:off x="5727819" y="8424344"/>
            <a:ext cx="895902" cy="784588"/>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236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7A2E946-0C2D-D635-8E0B-41D39D0943D0}"/>
              </a:ext>
            </a:extLst>
          </p:cNvPr>
          <p:cNvSpPr>
            <a:spLocks noGrp="1"/>
          </p:cNvSpPr>
          <p:nvPr>
            <p:ph type="title"/>
          </p:nvPr>
        </p:nvSpPr>
        <p:spPr/>
        <p:txBody>
          <a:bodyPr>
            <a:noAutofit/>
          </a:bodyPr>
          <a:lstStyle/>
          <a:p>
            <a:pPr algn="l"/>
            <a:r>
              <a:rPr lang="en-US" sz="4400" b="0" dirty="0" err="1">
                <a:solidFill>
                  <a:srgbClr val="009CA6"/>
                </a:solidFill>
                <a:latin typeface="Aptos"/>
                <a:cs typeface="Arial"/>
              </a:rPr>
              <a:t>Datenqualität</a:t>
            </a:r>
            <a:r>
              <a:rPr lang="en-US" sz="4400" b="0" dirty="0">
                <a:solidFill>
                  <a:srgbClr val="009CA6"/>
                </a:solidFill>
                <a:latin typeface="Aptos"/>
                <a:cs typeface="Arial"/>
              </a:rPr>
              <a:t> und -</a:t>
            </a:r>
            <a:r>
              <a:rPr lang="en-US" sz="4400" b="0" dirty="0" err="1">
                <a:solidFill>
                  <a:srgbClr val="009CA6"/>
                </a:solidFill>
                <a:latin typeface="Aptos"/>
                <a:cs typeface="Arial"/>
              </a:rPr>
              <a:t>quantität</a:t>
            </a:r>
            <a:endParaRPr lang="en-US" sz="4400" b="0" dirty="0">
              <a:solidFill>
                <a:srgbClr val="009CA6"/>
              </a:solidFill>
              <a:latin typeface="Aptos"/>
              <a:cs typeface="Arial"/>
            </a:endParaRPr>
          </a:p>
        </p:txBody>
      </p:sp>
      <p:sp>
        <p:nvSpPr>
          <p:cNvPr id="2" name="Content Placeholder 1">
            <a:extLst>
              <a:ext uri="{FF2B5EF4-FFF2-40B4-BE49-F238E27FC236}">
                <a16:creationId xmlns:a16="http://schemas.microsoft.com/office/drawing/2014/main" id="{145B3670-AD99-F009-FCD0-4D71975E67FE}"/>
              </a:ext>
            </a:extLst>
          </p:cNvPr>
          <p:cNvSpPr>
            <a:spLocks noGrp="1"/>
          </p:cNvSpPr>
          <p:nvPr>
            <p:ph idx="1"/>
          </p:nvPr>
        </p:nvSpPr>
        <p:spPr>
          <a:xfrm>
            <a:off x="523873" y="1668780"/>
            <a:ext cx="6747919" cy="7632700"/>
          </a:xfrm>
        </p:spPr>
        <p:txBody>
          <a:bodyPr vert="horz" lIns="0" tIns="0" rIns="0" bIns="0" rtlCol="0" anchor="t">
            <a:noAutofit/>
          </a:bodyPr>
          <a:lstStyle/>
          <a:p>
            <a:pPr>
              <a:lnSpc>
                <a:spcPct val="150000"/>
              </a:lnSpc>
              <a:buFont typeface="Arial" panose="02070309020205020404" pitchFamily="49" charset="0"/>
              <a:buChar char="•"/>
            </a:pPr>
            <a:r>
              <a:rPr lang="en-US" sz="3600" dirty="0" err="1">
                <a:latin typeface="Aptos Display"/>
                <a:cs typeface="Arial"/>
              </a:rPr>
              <a:t>Anzahl</a:t>
            </a:r>
            <a:r>
              <a:rPr lang="en-US" sz="3600" dirty="0">
                <a:latin typeface="Aptos Display"/>
                <a:cs typeface="Arial"/>
              </a:rPr>
              <a:t> der </a:t>
            </a:r>
            <a:endParaRPr lang="en-US" dirty="0"/>
          </a:p>
          <a:p>
            <a:pPr lvl="1">
              <a:spcBef>
                <a:spcPts val="1400"/>
              </a:spcBef>
              <a:buFont typeface="Arial" panose="02070309020205020404" pitchFamily="49" charset="0"/>
              <a:buChar char="•"/>
            </a:pPr>
            <a:r>
              <a:rPr lang="en-US" sz="3200" dirty="0" err="1">
                <a:latin typeface="Aptos Display"/>
                <a:cs typeface="Arial"/>
              </a:rPr>
              <a:t>Sparten</a:t>
            </a:r>
            <a:endParaRPr lang="en-US" sz="3200" dirty="0">
              <a:latin typeface="Aptos Display"/>
              <a:cs typeface="Arial"/>
            </a:endParaRPr>
          </a:p>
          <a:p>
            <a:pPr lvl="1">
              <a:spcBef>
                <a:spcPts val="1400"/>
              </a:spcBef>
              <a:buFont typeface="Arial" panose="02070309020205020404" pitchFamily="49" charset="0"/>
              <a:buChar char="•"/>
            </a:pPr>
            <a:r>
              <a:rPr lang="en-US" sz="3200" dirty="0" err="1">
                <a:latin typeface="Aptos Display"/>
                <a:cs typeface="Arial"/>
              </a:rPr>
              <a:t>Nicht-Netzdaten</a:t>
            </a:r>
            <a:endParaRPr lang="en-US" sz="3200" dirty="0">
              <a:latin typeface="Aptos Display"/>
              <a:cs typeface="Arial"/>
            </a:endParaRPr>
          </a:p>
          <a:p>
            <a:pPr lvl="1">
              <a:spcBef>
                <a:spcPts val="1400"/>
              </a:spcBef>
              <a:buFont typeface="Arial" panose="02070309020205020404" pitchFamily="49" charset="0"/>
              <a:buChar char="•"/>
            </a:pPr>
            <a:r>
              <a:rPr lang="en-US" sz="3200" dirty="0" err="1">
                <a:latin typeface="Aptos Display"/>
                <a:cs typeface="Arial"/>
              </a:rPr>
              <a:t>Tabellen</a:t>
            </a:r>
            <a:endParaRPr lang="en-US" sz="3200" dirty="0">
              <a:latin typeface="Aptos Display"/>
              <a:cs typeface="Arial"/>
            </a:endParaRPr>
          </a:p>
          <a:p>
            <a:pPr lvl="1">
              <a:spcBef>
                <a:spcPts val="1400"/>
              </a:spcBef>
              <a:buFont typeface="Arial" panose="02070309020205020404" pitchFamily="49" charset="0"/>
              <a:buChar char="•"/>
            </a:pPr>
            <a:r>
              <a:rPr lang="en-US" sz="3200" dirty="0">
                <a:latin typeface="Aptos Display"/>
                <a:cs typeface="Arial"/>
              </a:rPr>
              <a:t>Felder</a:t>
            </a:r>
          </a:p>
          <a:p>
            <a:pPr>
              <a:lnSpc>
                <a:spcPct val="150000"/>
              </a:lnSpc>
              <a:buFont typeface="Arial" panose="02070309020205020404" pitchFamily="49" charset="0"/>
              <a:buChar char="•"/>
            </a:pPr>
            <a:r>
              <a:rPr lang="en-US" sz="3600" dirty="0" err="1">
                <a:latin typeface="Aptos Display"/>
                <a:cs typeface="Arial"/>
              </a:rPr>
              <a:t>Netzgröße</a:t>
            </a:r>
            <a:r>
              <a:rPr lang="en-US" sz="3600" dirty="0">
                <a:latin typeface="Aptos Display"/>
                <a:cs typeface="Arial"/>
              </a:rPr>
              <a:t> | </a:t>
            </a:r>
            <a:r>
              <a:rPr lang="en-US" sz="3600" dirty="0" err="1">
                <a:latin typeface="Aptos Display"/>
                <a:cs typeface="Arial"/>
              </a:rPr>
              <a:t>Anzahl</a:t>
            </a:r>
            <a:r>
              <a:rPr lang="en-US" sz="3600" dirty="0">
                <a:latin typeface="Aptos Display"/>
                <a:cs typeface="Arial"/>
              </a:rPr>
              <a:t> der </a:t>
            </a:r>
            <a:r>
              <a:rPr lang="en-US" sz="3600" dirty="0" err="1">
                <a:latin typeface="Aptos Display"/>
                <a:cs typeface="Arial"/>
              </a:rPr>
              <a:t>Objekte</a:t>
            </a:r>
            <a:endParaRPr lang="en-US" sz="3600" dirty="0">
              <a:latin typeface="Aptos Display"/>
              <a:cs typeface="Arial"/>
            </a:endParaRPr>
          </a:p>
          <a:p>
            <a:pPr>
              <a:lnSpc>
                <a:spcPct val="150000"/>
              </a:lnSpc>
              <a:buFont typeface="Arial" panose="02070309020205020404" pitchFamily="49" charset="0"/>
              <a:buChar char="•"/>
            </a:pPr>
            <a:r>
              <a:rPr lang="en-US" sz="3600" dirty="0" err="1">
                <a:latin typeface="Aptos Display"/>
                <a:cs typeface="Arial"/>
              </a:rPr>
              <a:t>Datenqualität</a:t>
            </a:r>
            <a:endParaRPr lang="en-US" sz="3600" dirty="0">
              <a:latin typeface="Aptos Display"/>
              <a:cs typeface="Arial"/>
            </a:endParaRPr>
          </a:p>
          <a:p>
            <a:pPr lvl="1">
              <a:spcBef>
                <a:spcPts val="1400"/>
              </a:spcBef>
              <a:buFont typeface="Arial" panose="02070309020205020404" pitchFamily="49" charset="0"/>
              <a:buChar char="•"/>
            </a:pPr>
            <a:r>
              <a:rPr lang="en-US" sz="3200" dirty="0" err="1">
                <a:latin typeface="Aptos Display"/>
                <a:cs typeface="Arial"/>
              </a:rPr>
              <a:t>Automatische</a:t>
            </a:r>
            <a:r>
              <a:rPr lang="en-US" sz="3200" dirty="0">
                <a:latin typeface="Aptos Display"/>
                <a:cs typeface="Arial"/>
              </a:rPr>
              <a:t> und </a:t>
            </a:r>
          </a:p>
          <a:p>
            <a:pPr lvl="1">
              <a:spcBef>
                <a:spcPts val="1400"/>
              </a:spcBef>
              <a:buFont typeface="Arial" panose="02070309020205020404" pitchFamily="49" charset="0"/>
              <a:buChar char="•"/>
            </a:pPr>
            <a:r>
              <a:rPr lang="en-US" sz="3200" dirty="0">
                <a:latin typeface="Aptos Display"/>
                <a:cs typeface="Arial"/>
              </a:rPr>
              <a:t>Manuelle </a:t>
            </a:r>
            <a:r>
              <a:rPr lang="en-US" sz="3200" dirty="0" err="1">
                <a:latin typeface="Aptos Display"/>
                <a:cs typeface="Arial"/>
              </a:rPr>
              <a:t>Nacharbeit</a:t>
            </a:r>
            <a:r>
              <a:rPr lang="en-US" sz="3200" dirty="0">
                <a:latin typeface="Aptos Display"/>
                <a:cs typeface="Arial"/>
              </a:rPr>
              <a:t> </a:t>
            </a:r>
            <a:br>
              <a:rPr lang="en-US" sz="3200" dirty="0">
                <a:latin typeface="Aptos Display"/>
                <a:cs typeface="Arial"/>
              </a:rPr>
            </a:br>
            <a:r>
              <a:rPr lang="en-US" sz="3200" dirty="0">
                <a:latin typeface="Aptos Display"/>
                <a:cs typeface="Arial"/>
              </a:rPr>
              <a:t>(Make or Buy - </a:t>
            </a:r>
            <a:r>
              <a:rPr lang="en-US" sz="3200" dirty="0" err="1">
                <a:latin typeface="Aptos Display"/>
                <a:cs typeface="Arial"/>
              </a:rPr>
              <a:t>Entscheidung</a:t>
            </a:r>
            <a:r>
              <a:rPr lang="en-US" sz="3200" dirty="0">
                <a:latin typeface="Aptos Display"/>
                <a:cs typeface="Arial"/>
              </a:rPr>
              <a:t>)</a:t>
            </a:r>
          </a:p>
        </p:txBody>
      </p:sp>
      <p:pic>
        <p:nvPicPr>
          <p:cNvPr id="5" name="Grafik 4">
            <a:extLst>
              <a:ext uri="{FF2B5EF4-FFF2-40B4-BE49-F238E27FC236}">
                <a16:creationId xmlns:a16="http://schemas.microsoft.com/office/drawing/2014/main" id="{50DC9CD7-7BEE-01FB-BC4A-4F99A41E2F68}"/>
              </a:ext>
            </a:extLst>
          </p:cNvPr>
          <p:cNvPicPr>
            <a:picLocks noChangeAspect="1"/>
          </p:cNvPicPr>
          <p:nvPr/>
        </p:nvPicPr>
        <p:blipFill>
          <a:blip r:embed="rId2"/>
          <a:stretch>
            <a:fillRect/>
          </a:stretch>
        </p:blipFill>
        <p:spPr>
          <a:xfrm>
            <a:off x="9936088" y="1666875"/>
            <a:ext cx="7620000" cy="3800475"/>
          </a:xfrm>
          <a:prstGeom prst="rect">
            <a:avLst/>
          </a:prstGeom>
        </p:spPr>
      </p:pic>
      <p:pic>
        <p:nvPicPr>
          <p:cNvPr id="9" name="Grafik 8" descr="Ein Bild, das Im Haus, Bürogebäude, Tisch, Kleidung enthält.&#10;&#10;KI-generierte Inhalte können fehlerhaft sein.">
            <a:extLst>
              <a:ext uri="{FF2B5EF4-FFF2-40B4-BE49-F238E27FC236}">
                <a16:creationId xmlns:a16="http://schemas.microsoft.com/office/drawing/2014/main" id="{BB19F77B-D587-9444-58D4-37B54C3B20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36088" y="5882480"/>
            <a:ext cx="7620000" cy="3845719"/>
          </a:xfrm>
          <a:prstGeom prst="rect">
            <a:avLst/>
          </a:prstGeom>
        </p:spPr>
      </p:pic>
    </p:spTree>
    <p:extLst>
      <p:ext uri="{BB962C8B-B14F-4D97-AF65-F5344CB8AC3E}">
        <p14:creationId xmlns:p14="http://schemas.microsoft.com/office/powerpoint/2010/main" val="177027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5677CB-CA77-30FD-88B7-05DD89CDAA90}"/>
              </a:ext>
            </a:extLst>
          </p:cNvPr>
          <p:cNvSpPr>
            <a:spLocks noGrp="1"/>
          </p:cNvSpPr>
          <p:nvPr>
            <p:ph type="title"/>
          </p:nvPr>
        </p:nvSpPr>
        <p:spPr>
          <a:xfrm>
            <a:off x="523874" y="269721"/>
            <a:ext cx="17210089" cy="1143000"/>
          </a:xfrm>
        </p:spPr>
        <p:txBody>
          <a:bodyPr/>
          <a:lstStyle/>
          <a:p>
            <a:r>
              <a:rPr lang="de-DE" sz="4400" b="0" dirty="0">
                <a:solidFill>
                  <a:srgbClr val="009CA6"/>
                </a:solidFill>
                <a:latin typeface="Aptos Display"/>
                <a:cs typeface="Arial"/>
              </a:rPr>
              <a:t>Die drei Qualitäten der Migration basierend auf dem Strategiepapier</a:t>
            </a:r>
            <a:endParaRPr lang="de-DE" sz="4400" b="0" dirty="0">
              <a:solidFill>
                <a:srgbClr val="009CA6"/>
              </a:solidFill>
              <a:latin typeface="Aptos"/>
              <a:cs typeface="Arial"/>
            </a:endParaRPr>
          </a:p>
        </p:txBody>
      </p:sp>
      <p:sp>
        <p:nvSpPr>
          <p:cNvPr id="5" name="Inhaltsplatzhalter 4">
            <a:extLst>
              <a:ext uri="{FF2B5EF4-FFF2-40B4-BE49-F238E27FC236}">
                <a16:creationId xmlns:a16="http://schemas.microsoft.com/office/drawing/2014/main" id="{F4A58DD6-E6D8-2D9E-998B-C2C700DD050A}"/>
              </a:ext>
            </a:extLst>
          </p:cNvPr>
          <p:cNvSpPr>
            <a:spLocks noGrp="1"/>
          </p:cNvSpPr>
          <p:nvPr>
            <p:ph idx="1"/>
          </p:nvPr>
        </p:nvSpPr>
        <p:spPr>
          <a:xfrm>
            <a:off x="523874" y="2095500"/>
            <a:ext cx="4546890" cy="7632700"/>
          </a:xfrm>
        </p:spPr>
        <p:txBody>
          <a:bodyPr/>
          <a:lstStyle/>
          <a:p>
            <a:pPr lvl="0">
              <a:spcAft>
                <a:spcPts val="1200"/>
              </a:spcAft>
              <a:buFont typeface="Symbol" panose="05050102010706020507" pitchFamily="18" charset="2"/>
              <a:buChar char=""/>
            </a:pPr>
            <a:r>
              <a:rPr lang="de-DE" sz="2400" i="1" dirty="0">
                <a:latin typeface="Segoe UI Semibold" panose="020B0702040204020203" pitchFamily="34" charset="0"/>
                <a:ea typeface="Calibri" panose="020F0502020204030204" pitchFamily="34" charset="0"/>
              </a:rPr>
              <a:t>Standard</a:t>
            </a:r>
          </a:p>
          <a:p>
            <a:pPr lvl="1" indent="-342900">
              <a:buFont typeface="Symbol" panose="05050102010706020507" pitchFamily="18" charset="2"/>
              <a:buChar char=""/>
            </a:pPr>
            <a:r>
              <a:rPr lang="de-DE" sz="1800" dirty="0">
                <a:latin typeface="Segoe UI Light" panose="020B0502040204020203" pitchFamily="34" charset="0"/>
                <a:ea typeface="Calibri" panose="020F0502020204030204" pitchFamily="34" charset="0"/>
              </a:rPr>
              <a:t>Für Asset Management</a:t>
            </a:r>
          </a:p>
          <a:p>
            <a:pPr lvl="1" indent="-342900">
              <a:buFont typeface="Symbol" panose="05050102010706020507" pitchFamily="18" charset="2"/>
              <a:buChar char=""/>
            </a:pPr>
            <a:r>
              <a:rPr lang="de-DE" sz="1800" dirty="0">
                <a:latin typeface="Segoe UI Light" panose="020B0502040204020203" pitchFamily="34" charset="0"/>
                <a:ea typeface="Calibri" panose="020F0502020204030204" pitchFamily="34" charset="0"/>
              </a:rPr>
              <a:t>Geeignet für die </a:t>
            </a:r>
            <a:r>
              <a:rPr lang="de-DE" sz="1800" dirty="0">
                <a:latin typeface="Segoe UI Light" panose="020B0502040204020203" pitchFamily="34" charset="0"/>
                <a:ea typeface="Calibri" panose="020F0502020204030204" pitchFamily="34" charset="0"/>
                <a:sym typeface="Wingdings" panose="05000000000000000000" pitchFamily="2" charset="2"/>
              </a:rPr>
              <a:t>Netzdokumentation</a:t>
            </a:r>
            <a:endParaRPr lang="de-DE" sz="1800" dirty="0">
              <a:latin typeface="Segoe UI Light" panose="020B0502040204020203" pitchFamily="34" charset="0"/>
              <a:ea typeface="Calibri" panose="020F0502020204030204" pitchFamily="34" charset="0"/>
            </a:endParaRPr>
          </a:p>
          <a:p>
            <a:pPr lvl="1" indent="-342900">
              <a:buFont typeface="Symbol" panose="05050102010706020507" pitchFamily="18" charset="2"/>
              <a:buChar char=""/>
            </a:pPr>
            <a:r>
              <a:rPr lang="de-DE" sz="1800" dirty="0">
                <a:latin typeface="Segoe UI Light" panose="020B0502040204020203" pitchFamily="34" charset="0"/>
                <a:ea typeface="Calibri" panose="020F0502020204030204" pitchFamily="34" charset="0"/>
              </a:rPr>
              <a:t>Gleichwertigkeit mit UT / GEONIS</a:t>
            </a:r>
          </a:p>
          <a:p>
            <a:pPr lvl="1" indent="-342900">
              <a:buFont typeface="Symbol" panose="05050102010706020507" pitchFamily="18" charset="2"/>
              <a:buChar char=""/>
            </a:pPr>
            <a:r>
              <a:rPr lang="de-DE" sz="1800" dirty="0">
                <a:latin typeface="Segoe UI Light" panose="020B0502040204020203" pitchFamily="34" charset="0"/>
                <a:ea typeface="Calibri" panose="020F0502020204030204" pitchFamily="34" charset="0"/>
              </a:rPr>
              <a:t>Analyse verbundener Netzobjekte möglich</a:t>
            </a:r>
          </a:p>
          <a:p>
            <a:pPr lvl="1" indent="-342900">
              <a:buFont typeface="Symbol" panose="05050102010706020507" pitchFamily="18" charset="2"/>
              <a:buChar char=""/>
            </a:pPr>
            <a:endParaRPr lang="de-DE" sz="2400" dirty="0">
              <a:effectLst/>
              <a:latin typeface="Segoe UI Light" panose="020B0502040204020203" pitchFamily="34" charset="0"/>
              <a:ea typeface="Calibri" panose="020F0502020204030204" pitchFamily="34" charset="0"/>
              <a:cs typeface="Arial" panose="020B0604020202020204" pitchFamily="34" charset="0"/>
            </a:endParaRPr>
          </a:p>
          <a:p>
            <a:pPr>
              <a:spcAft>
                <a:spcPts val="1200"/>
              </a:spcAft>
              <a:buFont typeface="Symbol" panose="05050102010706020507" pitchFamily="18" charset="2"/>
              <a:buChar char=""/>
            </a:pPr>
            <a:r>
              <a:rPr lang="de-DE" sz="2400" i="1" dirty="0">
                <a:latin typeface="Segoe UI Semibold" panose="020B0702040204020203" pitchFamily="34" charset="0"/>
                <a:ea typeface="Calibri" panose="020F0502020204030204" pitchFamily="34" charset="0"/>
              </a:rPr>
              <a:t>Custom</a:t>
            </a:r>
          </a:p>
          <a:p>
            <a:pPr lvl="1" indent="-342900">
              <a:buFont typeface="Symbol" panose="05050102010706020507" pitchFamily="18" charset="2"/>
              <a:buChar char=""/>
            </a:pPr>
            <a:r>
              <a:rPr lang="de-DE" sz="1800" dirty="0">
                <a:latin typeface="Segoe UI Light" panose="020B0502040204020203" pitchFamily="34" charset="0"/>
                <a:ea typeface="Calibri" panose="020F0502020204030204" pitchFamily="34" charset="0"/>
              </a:rPr>
              <a:t>Für </a:t>
            </a:r>
            <a:r>
              <a:rPr lang="de-CH" sz="1800" dirty="0">
                <a:latin typeface="Segoe UI Light" panose="020B0502040204020203" pitchFamily="34" charset="0"/>
                <a:ea typeface="Calibri" panose="020F0502020204030204" pitchFamily="34" charset="0"/>
              </a:rPr>
              <a:t>kundenspezifische </a:t>
            </a:r>
            <a:r>
              <a:rPr lang="de-CH" sz="1800" dirty="0">
                <a:effectLst/>
                <a:latin typeface="Segoe UI Light" panose="020B0502040204020203" pitchFamily="34" charset="0"/>
                <a:ea typeface="Calibri" panose="020F0502020204030204" pitchFamily="34" charset="0"/>
                <a:cs typeface="Arial" panose="020B0604020202020204" pitchFamily="34" charset="0"/>
              </a:rPr>
              <a:t>Anforderungen bei der Domain- und Solution-Konfiguration</a:t>
            </a:r>
          </a:p>
          <a:p>
            <a:pPr lvl="1" indent="-342900">
              <a:buFont typeface="Symbol" panose="05050102010706020507" pitchFamily="18" charset="2"/>
              <a:buChar char=""/>
            </a:pPr>
            <a:r>
              <a:rPr lang="de-CH" sz="1800" dirty="0">
                <a:effectLst/>
                <a:latin typeface="Segoe UI Light" panose="020B0502040204020203" pitchFamily="34" charset="0"/>
                <a:ea typeface="Calibri" panose="020F0502020204030204" pitchFamily="34" charset="0"/>
                <a:cs typeface="Arial" panose="020B0604020202020204" pitchFamily="34" charset="0"/>
              </a:rPr>
              <a:t>sowie für die Realisierung maßgeschneiderter Schnittstellen.</a:t>
            </a:r>
            <a:endParaRPr lang="de-DE" sz="1800" dirty="0">
              <a:effectLst/>
              <a:latin typeface="Segoe UI Light" panose="020B0502040204020203" pitchFamily="34" charset="0"/>
              <a:ea typeface="Calibri" panose="020F0502020204030204" pitchFamily="34" charset="0"/>
              <a:cs typeface="Arial" panose="020B0604020202020204" pitchFamily="34" charset="0"/>
            </a:endParaRPr>
          </a:p>
          <a:p>
            <a:pPr marL="457200">
              <a:buNone/>
            </a:pPr>
            <a:r>
              <a:rPr lang="de-CH" sz="2400" dirty="0">
                <a:effectLst/>
                <a:latin typeface="Segoe UI Light" panose="020B0502040204020203" pitchFamily="34" charset="0"/>
                <a:ea typeface="Calibri" panose="020F0502020204030204" pitchFamily="34" charset="0"/>
                <a:cs typeface="Arial" panose="020B0604020202020204" pitchFamily="34" charset="0"/>
              </a:rPr>
              <a:t> </a:t>
            </a:r>
            <a:endParaRPr lang="de-DE" sz="2400" dirty="0">
              <a:effectLst/>
              <a:latin typeface="Segoe UI Light" panose="020B0502040204020203" pitchFamily="34" charset="0"/>
              <a:ea typeface="Calibri" panose="020F0502020204030204" pitchFamily="34" charset="0"/>
              <a:cs typeface="Arial" panose="020B0604020202020204" pitchFamily="34" charset="0"/>
            </a:endParaRPr>
          </a:p>
          <a:p>
            <a:pPr marL="342900" lvl="0" indent="-342900">
              <a:spcAft>
                <a:spcPts val="1200"/>
              </a:spcAft>
              <a:buFont typeface="Symbol" panose="05050102010706020507" pitchFamily="18" charset="2"/>
              <a:buChar char=""/>
            </a:pPr>
            <a:r>
              <a:rPr lang="de-DE" sz="2400" i="1" dirty="0">
                <a:effectLst/>
                <a:latin typeface="Segoe UI Semibold" panose="020B0702040204020203" pitchFamily="34" charset="0"/>
                <a:ea typeface="Calibri" panose="020F0502020204030204" pitchFamily="34" charset="0"/>
                <a:cs typeface="Arial" panose="020B0604020202020204" pitchFamily="34" charset="0"/>
              </a:rPr>
              <a:t>Extended</a:t>
            </a:r>
          </a:p>
          <a:p>
            <a:pPr lvl="1" indent="-342900">
              <a:spcBef>
                <a:spcPts val="0"/>
              </a:spcBef>
              <a:buFont typeface="Symbol" panose="05050102010706020507" pitchFamily="18" charset="2"/>
              <a:buChar char=""/>
            </a:pPr>
            <a:r>
              <a:rPr lang="de-DE" sz="1800" dirty="0">
                <a:latin typeface="Segoe UI Light" panose="020B0502040204020203" pitchFamily="34" charset="0"/>
                <a:ea typeface="Calibri" panose="020F0502020204030204" pitchFamily="34" charset="0"/>
              </a:rPr>
              <a:t>Für Operation Management</a:t>
            </a:r>
          </a:p>
          <a:p>
            <a:pPr lvl="1" indent="-342900">
              <a:spcBef>
                <a:spcPts val="0"/>
              </a:spcBef>
              <a:buFont typeface="Symbol" panose="05050102010706020507" pitchFamily="18" charset="2"/>
              <a:buChar char=""/>
            </a:pPr>
            <a:r>
              <a:rPr lang="de-DE" sz="1800" dirty="0">
                <a:latin typeface="Segoe UI Light" panose="020B0502040204020203" pitchFamily="34" charset="0"/>
                <a:ea typeface="Calibri" panose="020F0502020204030204" pitchFamily="34" charset="0"/>
              </a:rPr>
              <a:t>Vollständige Nutzung des Utility Networks</a:t>
            </a:r>
          </a:p>
          <a:p>
            <a:pPr lvl="1" indent="-342900">
              <a:spcBef>
                <a:spcPts val="0"/>
              </a:spcBef>
              <a:buFont typeface="Symbol" panose="05050102010706020507" pitchFamily="18" charset="2"/>
              <a:buChar char=""/>
            </a:pPr>
            <a:r>
              <a:rPr lang="de-DE" sz="1800" dirty="0">
                <a:latin typeface="Segoe UI Light" panose="020B0502040204020203" pitchFamily="34" charset="0"/>
                <a:ea typeface="Calibri" panose="020F0502020204030204" pitchFamily="34" charset="0"/>
              </a:rPr>
              <a:t>Mit Subnetworks, komplexe Netzverfolgungen und Schalt-handlungen</a:t>
            </a:r>
          </a:p>
        </p:txBody>
      </p:sp>
      <p:pic>
        <p:nvPicPr>
          <p:cNvPr id="4" name="Grafik 3">
            <a:extLst>
              <a:ext uri="{FF2B5EF4-FFF2-40B4-BE49-F238E27FC236}">
                <a16:creationId xmlns:a16="http://schemas.microsoft.com/office/drawing/2014/main" id="{8DC38EB8-F227-6758-4E35-9CADEEA103E6}"/>
              </a:ext>
            </a:extLst>
          </p:cNvPr>
          <p:cNvPicPr>
            <a:picLocks noChangeAspect="1"/>
          </p:cNvPicPr>
          <p:nvPr/>
        </p:nvPicPr>
        <p:blipFill>
          <a:blip r:embed="rId2"/>
          <a:srcRect b="7614"/>
          <a:stretch/>
        </p:blipFill>
        <p:spPr>
          <a:xfrm>
            <a:off x="5796848" y="1390651"/>
            <a:ext cx="12230643" cy="8372474"/>
          </a:xfrm>
          <a:prstGeom prst="rect">
            <a:avLst/>
          </a:prstGeom>
        </p:spPr>
      </p:pic>
    </p:spTree>
    <p:extLst>
      <p:ext uri="{BB962C8B-B14F-4D97-AF65-F5344CB8AC3E}">
        <p14:creationId xmlns:p14="http://schemas.microsoft.com/office/powerpoint/2010/main" val="426054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5578E-136A-C19A-BA91-446FE1A7D6F2}"/>
            </a:ext>
          </a:extLst>
        </p:cNvPr>
        <p:cNvGrpSpPr/>
        <p:nvPr/>
      </p:nvGrpSpPr>
      <p:grpSpPr>
        <a:xfrm>
          <a:off x="0" y="0"/>
          <a:ext cx="0" cy="0"/>
          <a:chOff x="0" y="0"/>
          <a:chExt cx="0" cy="0"/>
        </a:xfrm>
      </p:grpSpPr>
      <p:grpSp>
        <p:nvGrpSpPr>
          <p:cNvPr id="9" name="Gruppieren 8">
            <a:extLst>
              <a:ext uri="{FF2B5EF4-FFF2-40B4-BE49-F238E27FC236}">
                <a16:creationId xmlns:a16="http://schemas.microsoft.com/office/drawing/2014/main" id="{FA3B8DCC-46D2-A2E3-EC5D-093C66A3D3E4}"/>
              </a:ext>
            </a:extLst>
          </p:cNvPr>
          <p:cNvGrpSpPr/>
          <p:nvPr/>
        </p:nvGrpSpPr>
        <p:grpSpPr>
          <a:xfrm>
            <a:off x="523875" y="7128199"/>
            <a:ext cx="17333268" cy="2592289"/>
            <a:chOff x="523876" y="1759123"/>
            <a:chExt cx="17333268" cy="2592289"/>
          </a:xfrm>
        </p:grpSpPr>
        <p:sp>
          <p:nvSpPr>
            <p:cNvPr id="10" name="Rechteck 9">
              <a:extLst>
                <a:ext uri="{FF2B5EF4-FFF2-40B4-BE49-F238E27FC236}">
                  <a16:creationId xmlns:a16="http://schemas.microsoft.com/office/drawing/2014/main" id="{3C9EFB14-A322-21A2-BDF0-3CA34C8D7CDE}"/>
                </a:ext>
              </a:extLst>
            </p:cNvPr>
            <p:cNvSpPr/>
            <p:nvPr/>
          </p:nvSpPr>
          <p:spPr>
            <a:xfrm>
              <a:off x="1151112" y="1759124"/>
              <a:ext cx="16706032" cy="2592288"/>
            </a:xfrm>
            <a:prstGeom prst="rect">
              <a:avLst/>
            </a:prstGeom>
            <a:solidFill>
              <a:schemeClr val="bg1"/>
            </a:solidFill>
            <a:ln w="19050">
              <a:solidFill>
                <a:srgbClr val="009C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FE21AC58-349B-49A5-6F68-83C65F9CF712}"/>
                </a:ext>
              </a:extLst>
            </p:cNvPr>
            <p:cNvSpPr txBox="1"/>
            <p:nvPr/>
          </p:nvSpPr>
          <p:spPr>
            <a:xfrm rot="16200000">
              <a:off x="-458651" y="2741650"/>
              <a:ext cx="2592289" cy="627236"/>
            </a:xfrm>
            <a:prstGeom prst="rect">
              <a:avLst/>
            </a:prstGeom>
            <a:noFill/>
            <a:ln w="19050">
              <a:solidFill>
                <a:srgbClr val="009CA6"/>
              </a:solidFill>
            </a:ln>
          </p:spPr>
          <p:txBody>
            <a:bodyPr wrap="none" rtlCol="0" anchor="ctr" anchorCtr="0">
              <a:noAutofit/>
            </a:bodyPr>
            <a:lstStyle/>
            <a:p>
              <a:pPr algn="ctr"/>
              <a:r>
                <a:rPr lang="de-DE" sz="2400" dirty="0">
                  <a:solidFill>
                    <a:srgbClr val="009CA6"/>
                  </a:solidFill>
                </a:rPr>
                <a:t>CYIENT</a:t>
              </a:r>
            </a:p>
          </p:txBody>
        </p:sp>
      </p:grpSp>
      <p:grpSp>
        <p:nvGrpSpPr>
          <p:cNvPr id="6" name="Gruppieren 5">
            <a:extLst>
              <a:ext uri="{FF2B5EF4-FFF2-40B4-BE49-F238E27FC236}">
                <a16:creationId xmlns:a16="http://schemas.microsoft.com/office/drawing/2014/main" id="{F72D6CAB-0F35-481F-F3A1-748D698C743E}"/>
              </a:ext>
            </a:extLst>
          </p:cNvPr>
          <p:cNvGrpSpPr/>
          <p:nvPr/>
        </p:nvGrpSpPr>
        <p:grpSpPr>
          <a:xfrm>
            <a:off x="523874" y="4429401"/>
            <a:ext cx="17333268" cy="2592289"/>
            <a:chOff x="523876" y="1759123"/>
            <a:chExt cx="17333268" cy="2592289"/>
          </a:xfrm>
        </p:grpSpPr>
        <p:sp>
          <p:nvSpPr>
            <p:cNvPr id="7" name="Rechteck 6">
              <a:extLst>
                <a:ext uri="{FF2B5EF4-FFF2-40B4-BE49-F238E27FC236}">
                  <a16:creationId xmlns:a16="http://schemas.microsoft.com/office/drawing/2014/main" id="{CC7EBA37-FB0A-CB6D-7739-147139138F52}"/>
                </a:ext>
              </a:extLst>
            </p:cNvPr>
            <p:cNvSpPr/>
            <p:nvPr/>
          </p:nvSpPr>
          <p:spPr>
            <a:xfrm>
              <a:off x="1151112" y="1759124"/>
              <a:ext cx="16706032" cy="2592288"/>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2FF31376-7DA8-4B5F-BCEB-AD52A9F0C8E5}"/>
                </a:ext>
              </a:extLst>
            </p:cNvPr>
            <p:cNvSpPr txBox="1"/>
            <p:nvPr/>
          </p:nvSpPr>
          <p:spPr>
            <a:xfrm rot="16200000">
              <a:off x="-458651" y="2741650"/>
              <a:ext cx="2592289" cy="627236"/>
            </a:xfrm>
            <a:prstGeom prst="rect">
              <a:avLst/>
            </a:prstGeom>
            <a:solidFill>
              <a:srgbClr val="FFFFFF"/>
            </a:solidFill>
            <a:ln w="19050">
              <a:solidFill>
                <a:srgbClr val="00B050"/>
              </a:solidFill>
            </a:ln>
          </p:spPr>
          <p:txBody>
            <a:bodyPr wrap="none" rtlCol="0" anchor="ctr" anchorCtr="0">
              <a:noAutofit/>
            </a:bodyPr>
            <a:lstStyle/>
            <a:p>
              <a:pPr algn="ctr"/>
              <a:r>
                <a:rPr lang="de-DE" sz="2400" dirty="0">
                  <a:solidFill>
                    <a:srgbClr val="008E40"/>
                  </a:solidFill>
                </a:rPr>
                <a:t>VertiGIS</a:t>
              </a:r>
            </a:p>
          </p:txBody>
        </p:sp>
      </p:grpSp>
      <p:sp>
        <p:nvSpPr>
          <p:cNvPr id="26" name="Rechteck: abgerundete Ecken 21">
            <a:extLst>
              <a:ext uri="{FF2B5EF4-FFF2-40B4-BE49-F238E27FC236}">
                <a16:creationId xmlns:a16="http://schemas.microsoft.com/office/drawing/2014/main" id="{8DA9732B-046F-3EA3-C82D-FF91A338293A}"/>
              </a:ext>
            </a:extLst>
          </p:cNvPr>
          <p:cNvSpPr/>
          <p:nvPr/>
        </p:nvSpPr>
        <p:spPr>
          <a:xfrm>
            <a:off x="11028908" y="5966298"/>
            <a:ext cx="6512463" cy="3677444"/>
          </a:xfrm>
          <a:prstGeom prst="roundRect">
            <a:avLst>
              <a:gd name="adj" fmla="val 5135"/>
            </a:avLst>
          </a:prstGeom>
          <a:solidFill>
            <a:srgbClr val="E5F7ED"/>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dirty="0">
                <a:solidFill>
                  <a:srgbClr val="008E40"/>
                </a:solidFill>
              </a:rPr>
              <a:t>VertiGIS-Cloud II</a:t>
            </a:r>
          </a:p>
        </p:txBody>
      </p:sp>
      <p:sp>
        <p:nvSpPr>
          <p:cNvPr id="54" name="Rechteck: abgerundete Ecken 53">
            <a:extLst>
              <a:ext uri="{FF2B5EF4-FFF2-40B4-BE49-F238E27FC236}">
                <a16:creationId xmlns:a16="http://schemas.microsoft.com/office/drawing/2014/main" id="{4C4EED6B-45EA-4726-18B3-9B9C76EF9A9C}"/>
              </a:ext>
            </a:extLst>
          </p:cNvPr>
          <p:cNvSpPr/>
          <p:nvPr/>
        </p:nvSpPr>
        <p:spPr>
          <a:xfrm>
            <a:off x="3783455" y="4961640"/>
            <a:ext cx="2120186" cy="4572249"/>
          </a:xfrm>
          <a:prstGeom prst="roundRect">
            <a:avLst/>
          </a:prstGeom>
          <a:solidFill>
            <a:srgbClr val="00B050">
              <a:alpha val="10196"/>
            </a:srgb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dirty="0">
                <a:solidFill>
                  <a:srgbClr val="008E40"/>
                </a:solidFill>
              </a:rPr>
              <a:t>VertiGIS-Cloud I</a:t>
            </a:r>
          </a:p>
        </p:txBody>
      </p:sp>
      <p:sp>
        <p:nvSpPr>
          <p:cNvPr id="2" name="Title 1">
            <a:extLst>
              <a:ext uri="{FF2B5EF4-FFF2-40B4-BE49-F238E27FC236}">
                <a16:creationId xmlns:a16="http://schemas.microsoft.com/office/drawing/2014/main" id="{7E26EACA-657D-914B-8B7E-C0CA343A49BB}"/>
              </a:ext>
            </a:extLst>
          </p:cNvPr>
          <p:cNvSpPr>
            <a:spLocks noGrp="1"/>
          </p:cNvSpPr>
          <p:nvPr>
            <p:ph type="title"/>
          </p:nvPr>
        </p:nvSpPr>
        <p:spPr>
          <a:xfrm>
            <a:off x="523875" y="523875"/>
            <a:ext cx="9484220" cy="1143000"/>
          </a:xfrm>
        </p:spPr>
        <p:txBody>
          <a:bodyPr/>
          <a:lstStyle/>
          <a:p>
            <a:r>
              <a:rPr lang="en-IN" sz="4400" b="0" dirty="0" err="1">
                <a:solidFill>
                  <a:srgbClr val="009CA6"/>
                </a:solidFill>
                <a:latin typeface="Aptos Display"/>
                <a:cs typeface="Arial"/>
              </a:rPr>
              <a:t>Migrationsablauf</a:t>
            </a:r>
            <a:endParaRPr lang="en-IN" sz="4400" b="0" dirty="0">
              <a:solidFill>
                <a:srgbClr val="009CA6"/>
              </a:solidFill>
              <a:latin typeface="Aptos Display"/>
              <a:cs typeface="Arial"/>
            </a:endParaRPr>
          </a:p>
          <a:p>
            <a:endParaRPr lang="en-IN" sz="4400" b="0" dirty="0">
              <a:solidFill>
                <a:srgbClr val="002060"/>
              </a:solidFill>
              <a:latin typeface="Aptos Display"/>
            </a:endParaRPr>
          </a:p>
        </p:txBody>
      </p:sp>
      <p:grpSp>
        <p:nvGrpSpPr>
          <p:cNvPr id="5" name="Gruppieren 4">
            <a:extLst>
              <a:ext uri="{FF2B5EF4-FFF2-40B4-BE49-F238E27FC236}">
                <a16:creationId xmlns:a16="http://schemas.microsoft.com/office/drawing/2014/main" id="{E3428488-4B07-3C32-DABE-5901239BE04A}"/>
              </a:ext>
            </a:extLst>
          </p:cNvPr>
          <p:cNvGrpSpPr/>
          <p:nvPr/>
        </p:nvGrpSpPr>
        <p:grpSpPr>
          <a:xfrm>
            <a:off x="523876" y="1734411"/>
            <a:ext cx="17333268" cy="2592289"/>
            <a:chOff x="523876" y="1759123"/>
            <a:chExt cx="17333268" cy="2592289"/>
          </a:xfrm>
        </p:grpSpPr>
        <p:sp>
          <p:nvSpPr>
            <p:cNvPr id="3" name="Rechteck 2">
              <a:extLst>
                <a:ext uri="{FF2B5EF4-FFF2-40B4-BE49-F238E27FC236}">
                  <a16:creationId xmlns:a16="http://schemas.microsoft.com/office/drawing/2014/main" id="{767E8370-9153-5D1A-B182-78A43E6A0A35}"/>
                </a:ext>
              </a:extLst>
            </p:cNvPr>
            <p:cNvSpPr/>
            <p:nvPr/>
          </p:nvSpPr>
          <p:spPr>
            <a:xfrm>
              <a:off x="1151112" y="1759124"/>
              <a:ext cx="16706032" cy="2592288"/>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341ED5B2-2650-11AB-6659-193B9F8E22DA}"/>
                </a:ext>
              </a:extLst>
            </p:cNvPr>
            <p:cNvSpPr txBox="1"/>
            <p:nvPr/>
          </p:nvSpPr>
          <p:spPr>
            <a:xfrm rot="16200000">
              <a:off x="-458651" y="2741650"/>
              <a:ext cx="2592289" cy="627236"/>
            </a:xfrm>
            <a:prstGeom prst="rect">
              <a:avLst/>
            </a:prstGeom>
            <a:noFill/>
            <a:ln w="19050">
              <a:solidFill>
                <a:schemeClr val="tx1"/>
              </a:solidFill>
            </a:ln>
          </p:spPr>
          <p:txBody>
            <a:bodyPr wrap="none" rtlCol="0" anchor="ctr" anchorCtr="0">
              <a:noAutofit/>
            </a:bodyPr>
            <a:lstStyle/>
            <a:p>
              <a:pPr algn="ctr"/>
              <a:r>
                <a:rPr lang="de-DE" sz="2400"/>
                <a:t>Kunde</a:t>
              </a:r>
            </a:p>
          </p:txBody>
        </p:sp>
      </p:grpSp>
      <p:sp>
        <p:nvSpPr>
          <p:cNvPr id="12" name="Rechteck: abgerundete Ecken 11">
            <a:extLst>
              <a:ext uri="{FF2B5EF4-FFF2-40B4-BE49-F238E27FC236}">
                <a16:creationId xmlns:a16="http://schemas.microsoft.com/office/drawing/2014/main" id="{53D77DD8-848B-8811-3C0E-B5D0411FF581}"/>
              </a:ext>
            </a:extLst>
          </p:cNvPr>
          <p:cNvSpPr/>
          <p:nvPr/>
        </p:nvSpPr>
        <p:spPr>
          <a:xfrm>
            <a:off x="1778349" y="2125506"/>
            <a:ext cx="1440160"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Migrations- Wunsch</a:t>
            </a:r>
          </a:p>
        </p:txBody>
      </p:sp>
      <p:sp>
        <p:nvSpPr>
          <p:cNvPr id="13" name="Rechteck: abgerundete Ecken 12">
            <a:extLst>
              <a:ext uri="{FF2B5EF4-FFF2-40B4-BE49-F238E27FC236}">
                <a16:creationId xmlns:a16="http://schemas.microsoft.com/office/drawing/2014/main" id="{F7E9CDAC-3337-1336-6F2E-3FC23BF03FEA}"/>
              </a:ext>
            </a:extLst>
          </p:cNvPr>
          <p:cNvSpPr/>
          <p:nvPr/>
        </p:nvSpPr>
        <p:spPr>
          <a:xfrm>
            <a:off x="3978792" y="3199284"/>
            <a:ext cx="1749026" cy="150582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Daten-lieferung</a:t>
            </a:r>
          </a:p>
        </p:txBody>
      </p:sp>
      <p:sp>
        <p:nvSpPr>
          <p:cNvPr id="14" name="Rechteck: abgerundete Ecken 13">
            <a:extLst>
              <a:ext uri="{FF2B5EF4-FFF2-40B4-BE49-F238E27FC236}">
                <a16:creationId xmlns:a16="http://schemas.microsoft.com/office/drawing/2014/main" id="{0AA01D6F-808D-1CCA-D883-C246EB08A5EF}"/>
              </a:ext>
            </a:extLst>
          </p:cNvPr>
          <p:cNvSpPr/>
          <p:nvPr/>
        </p:nvSpPr>
        <p:spPr>
          <a:xfrm>
            <a:off x="3978791" y="5134995"/>
            <a:ext cx="1749027" cy="224529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Daten-Upload</a:t>
            </a:r>
          </a:p>
        </p:txBody>
      </p:sp>
      <p:sp>
        <p:nvSpPr>
          <p:cNvPr id="15" name="Rechteck: abgerundete Ecken 14">
            <a:extLst>
              <a:ext uri="{FF2B5EF4-FFF2-40B4-BE49-F238E27FC236}">
                <a16:creationId xmlns:a16="http://schemas.microsoft.com/office/drawing/2014/main" id="{C975B400-5413-3E01-AA3C-ED4F114B4575}"/>
              </a:ext>
            </a:extLst>
          </p:cNvPr>
          <p:cNvSpPr/>
          <p:nvPr/>
        </p:nvSpPr>
        <p:spPr>
          <a:xfrm>
            <a:off x="3978792" y="7967144"/>
            <a:ext cx="1749027"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Ausführung Data Quality Check</a:t>
            </a:r>
          </a:p>
        </p:txBody>
      </p:sp>
      <p:sp>
        <p:nvSpPr>
          <p:cNvPr id="16" name="Rechteck: abgerundete Ecken 15">
            <a:extLst>
              <a:ext uri="{FF2B5EF4-FFF2-40B4-BE49-F238E27FC236}">
                <a16:creationId xmlns:a16="http://schemas.microsoft.com/office/drawing/2014/main" id="{663AE3CF-1C1F-E8ED-60C2-6DC727250D62}"/>
              </a:ext>
            </a:extLst>
          </p:cNvPr>
          <p:cNvSpPr/>
          <p:nvPr/>
        </p:nvSpPr>
        <p:spPr>
          <a:xfrm>
            <a:off x="6507651" y="8689274"/>
            <a:ext cx="1865098"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Erstellung Bericht</a:t>
            </a:r>
          </a:p>
        </p:txBody>
      </p:sp>
      <p:sp>
        <p:nvSpPr>
          <p:cNvPr id="17" name="Rechteck: abgerundete Ecken 16">
            <a:extLst>
              <a:ext uri="{FF2B5EF4-FFF2-40B4-BE49-F238E27FC236}">
                <a16:creationId xmlns:a16="http://schemas.microsoft.com/office/drawing/2014/main" id="{732D7845-F2BA-E93A-B065-7C506018FBAE}"/>
              </a:ext>
            </a:extLst>
          </p:cNvPr>
          <p:cNvSpPr/>
          <p:nvPr/>
        </p:nvSpPr>
        <p:spPr>
          <a:xfrm>
            <a:off x="6507651" y="7215911"/>
            <a:ext cx="1865098" cy="130703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Erstellung Migrations-aufwands-abschätzung</a:t>
            </a:r>
          </a:p>
        </p:txBody>
      </p:sp>
      <p:sp>
        <p:nvSpPr>
          <p:cNvPr id="18" name="Rechteck: abgerundete Ecken 17">
            <a:extLst>
              <a:ext uri="{FF2B5EF4-FFF2-40B4-BE49-F238E27FC236}">
                <a16:creationId xmlns:a16="http://schemas.microsoft.com/office/drawing/2014/main" id="{A461F2C4-56B1-7498-8F14-E75BB951DB7D}"/>
              </a:ext>
            </a:extLst>
          </p:cNvPr>
          <p:cNvSpPr/>
          <p:nvPr/>
        </p:nvSpPr>
        <p:spPr>
          <a:xfrm>
            <a:off x="6507650" y="5739806"/>
            <a:ext cx="1865098" cy="91440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Erstellung Migrations-angebot</a:t>
            </a:r>
          </a:p>
        </p:txBody>
      </p:sp>
      <p:sp>
        <p:nvSpPr>
          <p:cNvPr id="19" name="Rechteck: abgerundete Ecken 18">
            <a:extLst>
              <a:ext uri="{FF2B5EF4-FFF2-40B4-BE49-F238E27FC236}">
                <a16:creationId xmlns:a16="http://schemas.microsoft.com/office/drawing/2014/main" id="{CB4AC895-F9C7-E022-B0A5-D47A0CE2C3DA}"/>
              </a:ext>
            </a:extLst>
          </p:cNvPr>
          <p:cNvSpPr/>
          <p:nvPr/>
        </p:nvSpPr>
        <p:spPr>
          <a:xfrm>
            <a:off x="6507650" y="3487316"/>
            <a:ext cx="1865098" cy="2000403"/>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Data Quality Verbesserung</a:t>
            </a:r>
          </a:p>
          <a:p>
            <a:pPr algn="ctr"/>
            <a:r>
              <a:rPr lang="de-DE" dirty="0"/>
              <a:t>&amp; </a:t>
            </a:r>
            <a:r>
              <a:rPr lang="de-DE" dirty="0" err="1"/>
              <a:t>Migrations-und</a:t>
            </a:r>
            <a:r>
              <a:rPr lang="de-DE" dirty="0"/>
              <a:t> Angebots mit</a:t>
            </a:r>
          </a:p>
          <a:p>
            <a:pPr algn="ctr"/>
            <a:r>
              <a:rPr lang="de-DE" dirty="0"/>
              <a:t>Präsentation</a:t>
            </a:r>
          </a:p>
        </p:txBody>
      </p:sp>
      <p:sp>
        <p:nvSpPr>
          <p:cNvPr id="20" name="Rechteck: abgerundete Ecken 19">
            <a:extLst>
              <a:ext uri="{FF2B5EF4-FFF2-40B4-BE49-F238E27FC236}">
                <a16:creationId xmlns:a16="http://schemas.microsoft.com/office/drawing/2014/main" id="{FF8162A5-5987-FAC6-5BE8-1F86CD7AE755}"/>
              </a:ext>
            </a:extLst>
          </p:cNvPr>
          <p:cNvSpPr/>
          <p:nvPr/>
        </p:nvSpPr>
        <p:spPr>
          <a:xfrm>
            <a:off x="1773598" y="5134996"/>
            <a:ext cx="1440160" cy="91440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Strategie-papier</a:t>
            </a:r>
          </a:p>
        </p:txBody>
      </p:sp>
      <p:sp>
        <p:nvSpPr>
          <p:cNvPr id="21" name="Rechteck: abgerundete Ecken 20">
            <a:extLst>
              <a:ext uri="{FF2B5EF4-FFF2-40B4-BE49-F238E27FC236}">
                <a16:creationId xmlns:a16="http://schemas.microsoft.com/office/drawing/2014/main" id="{40231B11-FD50-C3DB-8AA2-EFEB1B4B24D1}"/>
              </a:ext>
            </a:extLst>
          </p:cNvPr>
          <p:cNvSpPr/>
          <p:nvPr/>
        </p:nvSpPr>
        <p:spPr>
          <a:xfrm>
            <a:off x="3978792" y="2022004"/>
            <a:ext cx="1749026"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Bestellung</a:t>
            </a:r>
          </a:p>
        </p:txBody>
      </p:sp>
      <p:cxnSp>
        <p:nvCxnSpPr>
          <p:cNvPr id="33" name="Verbinder: gewinkelt 32">
            <a:extLst>
              <a:ext uri="{FF2B5EF4-FFF2-40B4-BE49-F238E27FC236}">
                <a16:creationId xmlns:a16="http://schemas.microsoft.com/office/drawing/2014/main" id="{EE99536B-59A5-CAE8-2AB6-F49684B233F5}"/>
              </a:ext>
            </a:extLst>
          </p:cNvPr>
          <p:cNvCxnSpPr>
            <a:stCxn id="12" idx="2"/>
            <a:endCxn id="20" idx="0"/>
          </p:cNvCxnSpPr>
          <p:nvPr/>
        </p:nvCxnSpPr>
        <p:spPr>
          <a:xfrm rot="5400000">
            <a:off x="1448509" y="4085076"/>
            <a:ext cx="2095090" cy="475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4" name="Verbinder: gewinkelt 33">
            <a:extLst>
              <a:ext uri="{FF2B5EF4-FFF2-40B4-BE49-F238E27FC236}">
                <a16:creationId xmlns:a16="http://schemas.microsoft.com/office/drawing/2014/main" id="{1B8208C5-9AA8-7C83-F04C-A1CF6A94F130}"/>
              </a:ext>
            </a:extLst>
          </p:cNvPr>
          <p:cNvCxnSpPr>
            <a:cxnSpLocks/>
            <a:stCxn id="14" idx="2"/>
            <a:endCxn id="15" idx="0"/>
          </p:cNvCxnSpPr>
          <p:nvPr/>
        </p:nvCxnSpPr>
        <p:spPr>
          <a:xfrm rot="16200000" flipH="1">
            <a:off x="4559876" y="7673714"/>
            <a:ext cx="586858" cy="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5" name="Verbinder: gewinkelt 34">
            <a:extLst>
              <a:ext uri="{FF2B5EF4-FFF2-40B4-BE49-F238E27FC236}">
                <a16:creationId xmlns:a16="http://schemas.microsoft.com/office/drawing/2014/main" id="{3A07BFA2-B19B-A2AF-C0BE-8D8EC5A73799}"/>
              </a:ext>
            </a:extLst>
          </p:cNvPr>
          <p:cNvCxnSpPr>
            <a:cxnSpLocks/>
            <a:stCxn id="13" idx="2"/>
          </p:cNvCxnSpPr>
          <p:nvPr/>
        </p:nvCxnSpPr>
        <p:spPr>
          <a:xfrm rot="5400000">
            <a:off x="4635187" y="4916878"/>
            <a:ext cx="429886" cy="635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6" name="Verbinder: gewinkelt 35">
            <a:extLst>
              <a:ext uri="{FF2B5EF4-FFF2-40B4-BE49-F238E27FC236}">
                <a16:creationId xmlns:a16="http://schemas.microsoft.com/office/drawing/2014/main" id="{62C2B526-A8B8-303F-BA6C-D338FD30FD80}"/>
              </a:ext>
            </a:extLst>
          </p:cNvPr>
          <p:cNvCxnSpPr>
            <a:cxnSpLocks/>
            <a:stCxn id="21" idx="2"/>
            <a:endCxn id="13" idx="0"/>
          </p:cNvCxnSpPr>
          <p:nvPr/>
        </p:nvCxnSpPr>
        <p:spPr>
          <a:xfrm rot="5400000">
            <a:off x="4721865" y="3067844"/>
            <a:ext cx="262880" cy="12700"/>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7" name="Verbinder: gewinkelt 36">
            <a:extLst>
              <a:ext uri="{FF2B5EF4-FFF2-40B4-BE49-F238E27FC236}">
                <a16:creationId xmlns:a16="http://schemas.microsoft.com/office/drawing/2014/main" id="{5872E84F-B37C-570C-7190-91178CB3EB61}"/>
              </a:ext>
            </a:extLst>
          </p:cNvPr>
          <p:cNvCxnSpPr>
            <a:cxnSpLocks/>
            <a:stCxn id="20" idx="3"/>
            <a:endCxn id="21" idx="1"/>
          </p:cNvCxnSpPr>
          <p:nvPr/>
        </p:nvCxnSpPr>
        <p:spPr>
          <a:xfrm flipV="1">
            <a:off x="3213758" y="2479204"/>
            <a:ext cx="765034" cy="3112992"/>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8" name="Verbinder: gewinkelt 47">
            <a:extLst>
              <a:ext uri="{FF2B5EF4-FFF2-40B4-BE49-F238E27FC236}">
                <a16:creationId xmlns:a16="http://schemas.microsoft.com/office/drawing/2014/main" id="{BF7B0B6C-F820-894B-D2C2-07989AEA30ED}"/>
              </a:ext>
            </a:extLst>
          </p:cNvPr>
          <p:cNvCxnSpPr>
            <a:cxnSpLocks/>
            <a:stCxn id="18" idx="0"/>
            <a:endCxn id="19" idx="2"/>
          </p:cNvCxnSpPr>
          <p:nvPr/>
        </p:nvCxnSpPr>
        <p:spPr>
          <a:xfrm rot="5400000" flipH="1" flipV="1">
            <a:off x="7314156" y="5613763"/>
            <a:ext cx="252087" cy="1270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9" name="Verbinder: gewinkelt 48">
            <a:extLst>
              <a:ext uri="{FF2B5EF4-FFF2-40B4-BE49-F238E27FC236}">
                <a16:creationId xmlns:a16="http://schemas.microsoft.com/office/drawing/2014/main" id="{54D9C72C-DA16-CF48-AAC3-C9F74614551A}"/>
              </a:ext>
            </a:extLst>
          </p:cNvPr>
          <p:cNvCxnSpPr>
            <a:cxnSpLocks/>
            <a:stCxn id="17" idx="0"/>
            <a:endCxn id="18" idx="2"/>
          </p:cNvCxnSpPr>
          <p:nvPr/>
        </p:nvCxnSpPr>
        <p:spPr>
          <a:xfrm rot="16200000" flipV="1">
            <a:off x="7159348" y="6935058"/>
            <a:ext cx="561705" cy="1"/>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0" name="Verbinder: gewinkelt 49">
            <a:extLst>
              <a:ext uri="{FF2B5EF4-FFF2-40B4-BE49-F238E27FC236}">
                <a16:creationId xmlns:a16="http://schemas.microsoft.com/office/drawing/2014/main" id="{E2A75CED-4942-C981-45BC-580C1E75E38F}"/>
              </a:ext>
            </a:extLst>
          </p:cNvPr>
          <p:cNvCxnSpPr>
            <a:cxnSpLocks/>
            <a:stCxn id="16" idx="0"/>
            <a:endCxn id="17" idx="2"/>
          </p:cNvCxnSpPr>
          <p:nvPr/>
        </p:nvCxnSpPr>
        <p:spPr>
          <a:xfrm rot="5400000" flipH="1" flipV="1">
            <a:off x="7357036" y="8606110"/>
            <a:ext cx="166329" cy="1270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1" name="Verbinder: gewinkelt 50">
            <a:extLst>
              <a:ext uri="{FF2B5EF4-FFF2-40B4-BE49-F238E27FC236}">
                <a16:creationId xmlns:a16="http://schemas.microsoft.com/office/drawing/2014/main" id="{AF8EB4A1-494E-54FF-5373-A49EEF7C371A}"/>
              </a:ext>
            </a:extLst>
          </p:cNvPr>
          <p:cNvCxnSpPr>
            <a:cxnSpLocks/>
            <a:stCxn id="15" idx="3"/>
            <a:endCxn id="16" idx="1"/>
          </p:cNvCxnSpPr>
          <p:nvPr/>
        </p:nvCxnSpPr>
        <p:spPr>
          <a:xfrm>
            <a:off x="5727819" y="8424344"/>
            <a:ext cx="779832" cy="72213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63" name="Rechteck: abgerundete Ecken 62">
            <a:extLst>
              <a:ext uri="{FF2B5EF4-FFF2-40B4-BE49-F238E27FC236}">
                <a16:creationId xmlns:a16="http://schemas.microsoft.com/office/drawing/2014/main" id="{B074AF36-B506-7FEC-EDDA-9C5013780D24}"/>
              </a:ext>
            </a:extLst>
          </p:cNvPr>
          <p:cNvSpPr/>
          <p:nvPr/>
        </p:nvSpPr>
        <p:spPr>
          <a:xfrm>
            <a:off x="8999984" y="3487315"/>
            <a:ext cx="1749027" cy="2000403"/>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Vertrags-verhandlung</a:t>
            </a:r>
          </a:p>
        </p:txBody>
      </p:sp>
      <p:sp>
        <p:nvSpPr>
          <p:cNvPr id="64" name="Rechteck: abgerundete Ecken 63">
            <a:extLst>
              <a:ext uri="{FF2B5EF4-FFF2-40B4-BE49-F238E27FC236}">
                <a16:creationId xmlns:a16="http://schemas.microsoft.com/office/drawing/2014/main" id="{8BC7B9B2-B7C5-28EB-B7AC-7F84BE1C948A}"/>
              </a:ext>
            </a:extLst>
          </p:cNvPr>
          <p:cNvSpPr/>
          <p:nvPr/>
        </p:nvSpPr>
        <p:spPr>
          <a:xfrm>
            <a:off x="11139647" y="2022005"/>
            <a:ext cx="1749026" cy="91439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Beauftragung</a:t>
            </a:r>
          </a:p>
        </p:txBody>
      </p:sp>
      <p:sp>
        <p:nvSpPr>
          <p:cNvPr id="67" name="Rechteck: abgerundete Ecken 66">
            <a:extLst>
              <a:ext uri="{FF2B5EF4-FFF2-40B4-BE49-F238E27FC236}">
                <a16:creationId xmlns:a16="http://schemas.microsoft.com/office/drawing/2014/main" id="{65F2A77E-843B-D2FB-FE0F-6DC2609CD881}"/>
              </a:ext>
            </a:extLst>
          </p:cNvPr>
          <p:cNvSpPr/>
          <p:nvPr/>
        </p:nvSpPr>
        <p:spPr>
          <a:xfrm>
            <a:off x="11139645" y="6465884"/>
            <a:ext cx="1749027" cy="1125888"/>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Daten- und </a:t>
            </a:r>
          </a:p>
          <a:p>
            <a:pPr algn="ctr"/>
            <a:r>
              <a:rPr lang="de-DE" dirty="0"/>
              <a:t>Mapping Upload</a:t>
            </a:r>
          </a:p>
        </p:txBody>
      </p:sp>
      <p:cxnSp>
        <p:nvCxnSpPr>
          <p:cNvPr id="79" name="Verbinder: gewinkelt 78">
            <a:extLst>
              <a:ext uri="{FF2B5EF4-FFF2-40B4-BE49-F238E27FC236}">
                <a16:creationId xmlns:a16="http://schemas.microsoft.com/office/drawing/2014/main" id="{F2604E84-63D1-02E1-E9F3-C0DDCED7625C}"/>
              </a:ext>
            </a:extLst>
          </p:cNvPr>
          <p:cNvCxnSpPr>
            <a:cxnSpLocks/>
            <a:stCxn id="24" idx="2"/>
            <a:endCxn id="67" idx="0"/>
          </p:cNvCxnSpPr>
          <p:nvPr/>
        </p:nvCxnSpPr>
        <p:spPr>
          <a:xfrm rot="5400000">
            <a:off x="11525076" y="5976801"/>
            <a:ext cx="978166" cy="1270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84" name="Verbinder: gewinkelt 83">
            <a:extLst>
              <a:ext uri="{FF2B5EF4-FFF2-40B4-BE49-F238E27FC236}">
                <a16:creationId xmlns:a16="http://schemas.microsoft.com/office/drawing/2014/main" id="{F441479E-52F4-79A0-47C3-B23AFD6D143A}"/>
              </a:ext>
            </a:extLst>
          </p:cNvPr>
          <p:cNvCxnSpPr>
            <a:cxnSpLocks/>
            <a:stCxn id="67" idx="2"/>
            <a:endCxn id="27" idx="1"/>
          </p:cNvCxnSpPr>
          <p:nvPr/>
        </p:nvCxnSpPr>
        <p:spPr>
          <a:xfrm rot="16200000" flipH="1">
            <a:off x="13359282" y="6246649"/>
            <a:ext cx="618647" cy="3308892"/>
          </a:xfrm>
          <a:prstGeom prst="bentConnector2">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85" name="Verbinder: gewinkelt 84">
            <a:extLst>
              <a:ext uri="{FF2B5EF4-FFF2-40B4-BE49-F238E27FC236}">
                <a16:creationId xmlns:a16="http://schemas.microsoft.com/office/drawing/2014/main" id="{89928281-4BE0-7B52-4BE7-1E8D4E713CDB}"/>
              </a:ext>
            </a:extLst>
          </p:cNvPr>
          <p:cNvCxnSpPr>
            <a:cxnSpLocks/>
            <a:stCxn id="64" idx="2"/>
            <a:endCxn id="24" idx="0"/>
          </p:cNvCxnSpPr>
          <p:nvPr/>
        </p:nvCxnSpPr>
        <p:spPr>
          <a:xfrm rot="5400000">
            <a:off x="11734285" y="3216279"/>
            <a:ext cx="559750" cy="1"/>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4" name="Rechteck: abgerundete Ecken 23">
            <a:extLst>
              <a:ext uri="{FF2B5EF4-FFF2-40B4-BE49-F238E27FC236}">
                <a16:creationId xmlns:a16="http://schemas.microsoft.com/office/drawing/2014/main" id="{01816CEF-51F8-0C86-E660-7A6AC2BC8DC2}"/>
              </a:ext>
            </a:extLst>
          </p:cNvPr>
          <p:cNvSpPr/>
          <p:nvPr/>
        </p:nvSpPr>
        <p:spPr>
          <a:xfrm>
            <a:off x="11139645" y="3496154"/>
            <a:ext cx="1749027" cy="1991564"/>
          </a:xfrm>
          <a:prstGeom prst="roundRect">
            <a:avLst>
              <a:gd name="adj" fmla="val 8768"/>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Erstellung Migrations-konzept und</a:t>
            </a:r>
          </a:p>
          <a:p>
            <a:pPr algn="ctr"/>
            <a:r>
              <a:rPr lang="de-DE"/>
              <a:t>Field-Mapping</a:t>
            </a:r>
          </a:p>
        </p:txBody>
      </p:sp>
      <p:cxnSp>
        <p:nvCxnSpPr>
          <p:cNvPr id="22" name="Verbinder: gewinkelt 69">
            <a:extLst>
              <a:ext uri="{FF2B5EF4-FFF2-40B4-BE49-F238E27FC236}">
                <a16:creationId xmlns:a16="http://schemas.microsoft.com/office/drawing/2014/main" id="{5DE32FE6-F978-BD01-A6DC-276C0BE1D7DA}"/>
              </a:ext>
            </a:extLst>
          </p:cNvPr>
          <p:cNvCxnSpPr>
            <a:cxnSpLocks/>
          </p:cNvCxnSpPr>
          <p:nvPr/>
        </p:nvCxnSpPr>
        <p:spPr>
          <a:xfrm flipV="1">
            <a:off x="10044536" y="2455397"/>
            <a:ext cx="1095110" cy="1008109"/>
          </a:xfrm>
          <a:prstGeom prst="bentConnector3">
            <a:avLst>
              <a:gd name="adj1" fmla="val 906"/>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3" name="Verbinder: gewinkelt 69">
            <a:extLst>
              <a:ext uri="{FF2B5EF4-FFF2-40B4-BE49-F238E27FC236}">
                <a16:creationId xmlns:a16="http://schemas.microsoft.com/office/drawing/2014/main" id="{38A424EA-74DE-D88B-B5CE-962EC055B7C5}"/>
              </a:ext>
            </a:extLst>
          </p:cNvPr>
          <p:cNvCxnSpPr>
            <a:cxnSpLocks/>
          </p:cNvCxnSpPr>
          <p:nvPr/>
        </p:nvCxnSpPr>
        <p:spPr>
          <a:xfrm flipV="1">
            <a:off x="7504585" y="2450548"/>
            <a:ext cx="1064768" cy="1036766"/>
          </a:xfrm>
          <a:prstGeom prst="bentConnector3">
            <a:avLst>
              <a:gd name="adj1" fmla="val 302"/>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5" name="Verbinder: gewinkelt 69">
            <a:extLst>
              <a:ext uri="{FF2B5EF4-FFF2-40B4-BE49-F238E27FC236}">
                <a16:creationId xmlns:a16="http://schemas.microsoft.com/office/drawing/2014/main" id="{4337F7E6-0664-CA3A-E993-DC50A5EC833A}"/>
              </a:ext>
            </a:extLst>
          </p:cNvPr>
          <p:cNvCxnSpPr>
            <a:cxnSpLocks/>
          </p:cNvCxnSpPr>
          <p:nvPr/>
        </p:nvCxnSpPr>
        <p:spPr>
          <a:xfrm>
            <a:off x="8569353" y="2450546"/>
            <a:ext cx="1164701" cy="1036768"/>
          </a:xfrm>
          <a:prstGeom prst="bentConnector3">
            <a:avLst>
              <a:gd name="adj1" fmla="val 99795"/>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7" name="Rechteck: abgerundete Ecken 75">
            <a:extLst>
              <a:ext uri="{FF2B5EF4-FFF2-40B4-BE49-F238E27FC236}">
                <a16:creationId xmlns:a16="http://schemas.microsoft.com/office/drawing/2014/main" id="{7D9AC472-053A-F261-2C75-7133F2A3E912}"/>
              </a:ext>
            </a:extLst>
          </p:cNvPr>
          <p:cNvSpPr/>
          <p:nvPr/>
        </p:nvSpPr>
        <p:spPr>
          <a:xfrm>
            <a:off x="15323051" y="7753219"/>
            <a:ext cx="1556336"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Daten Migration</a:t>
            </a:r>
          </a:p>
        </p:txBody>
      </p:sp>
    </p:spTree>
    <p:extLst>
      <p:ext uri="{BB962C8B-B14F-4D97-AF65-F5344CB8AC3E}">
        <p14:creationId xmlns:p14="http://schemas.microsoft.com/office/powerpoint/2010/main" val="2775747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9" grpId="0" animBg="1"/>
      <p:bldP spid="63" grpId="0" animBg="1"/>
      <p:bldP spid="64" grpId="0" animBg="1"/>
      <p:bldP spid="67" grpId="0" animBg="1"/>
      <p:bldP spid="24" grpId="0" animBg="1"/>
      <p:bldP spid="2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49D1E3-7CA1-9F2B-8849-ECE1CA718CC4}"/>
              </a:ext>
            </a:extLst>
          </p:cNvPr>
          <p:cNvSpPr>
            <a:spLocks noGrp="1"/>
          </p:cNvSpPr>
          <p:nvPr>
            <p:ph type="title"/>
          </p:nvPr>
        </p:nvSpPr>
        <p:spPr/>
        <p:txBody>
          <a:bodyPr/>
          <a:lstStyle/>
          <a:p>
            <a:r>
              <a:rPr lang="de-DE" sz="4400" b="0" dirty="0">
                <a:solidFill>
                  <a:srgbClr val="009CA6"/>
                </a:solidFill>
                <a:latin typeface="Aptos Display"/>
                <a:cs typeface="Arial"/>
              </a:rPr>
              <a:t>Migration der Daten | Anpassung des Migrationsskriptes</a:t>
            </a:r>
            <a:br>
              <a:rPr lang="de-DE" sz="4400" b="0" dirty="0">
                <a:solidFill>
                  <a:srgbClr val="009CA6"/>
                </a:solidFill>
                <a:latin typeface="Aptos Display"/>
              </a:rPr>
            </a:br>
            <a:endParaRPr lang="de-DE" sz="4400" b="0" dirty="0">
              <a:solidFill>
                <a:srgbClr val="009CA6"/>
              </a:solidFill>
              <a:latin typeface="Aptos Display"/>
            </a:endParaRPr>
          </a:p>
        </p:txBody>
      </p:sp>
      <p:sp>
        <p:nvSpPr>
          <p:cNvPr id="5" name="Rectangle 1">
            <a:extLst>
              <a:ext uri="{FF2B5EF4-FFF2-40B4-BE49-F238E27FC236}">
                <a16:creationId xmlns:a16="http://schemas.microsoft.com/office/drawing/2014/main" id="{A7E82F9C-A210-8DE1-553A-B14CB02521F4}"/>
              </a:ext>
            </a:extLst>
          </p:cNvPr>
          <p:cNvSpPr/>
          <p:nvPr/>
        </p:nvSpPr>
        <p:spPr>
          <a:xfrm>
            <a:off x="523875" y="4905971"/>
            <a:ext cx="3627093" cy="584774"/>
          </a:xfrm>
          <a:prstGeom prst="rect">
            <a:avLst/>
          </a:prstGeom>
        </p:spPr>
        <p:txBody>
          <a:bodyPr wrap="square" lIns="91440" tIns="45720" rIns="91440" bIns="45720" anchor="t">
            <a:spAutoFit/>
          </a:bodyPr>
          <a:lstStyle>
            <a:defPPr>
              <a:defRPr lang="en-US"/>
            </a:defPPr>
            <a:lvl1pPr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ctr"/>
            <a:r>
              <a:rPr lang="en-IN" sz="3200" dirty="0">
                <a:solidFill>
                  <a:srgbClr val="009CA6"/>
                </a:solidFill>
                <a:latin typeface="Aptos Display"/>
                <a:ea typeface="ＭＳ Ｐゴシック"/>
              </a:rPr>
              <a:t>VG UT Daten</a:t>
            </a:r>
            <a:endParaRPr lang="en-US" sz="3200" dirty="0">
              <a:solidFill>
                <a:srgbClr val="009CA6"/>
              </a:solidFill>
              <a:latin typeface="Aptos Display"/>
              <a:ea typeface="ＭＳ Ｐゴシック"/>
            </a:endParaRPr>
          </a:p>
        </p:txBody>
      </p:sp>
      <p:sp>
        <p:nvSpPr>
          <p:cNvPr id="8" name="Rectangle 6">
            <a:extLst>
              <a:ext uri="{FF2B5EF4-FFF2-40B4-BE49-F238E27FC236}">
                <a16:creationId xmlns:a16="http://schemas.microsoft.com/office/drawing/2014/main" id="{D79177C2-F6E8-11B1-8728-30DDAFA2B131}"/>
              </a:ext>
            </a:extLst>
          </p:cNvPr>
          <p:cNvSpPr/>
          <p:nvPr/>
        </p:nvSpPr>
        <p:spPr>
          <a:xfrm>
            <a:off x="5073801" y="4915470"/>
            <a:ext cx="6870438" cy="584774"/>
          </a:xfrm>
          <a:prstGeom prst="rect">
            <a:avLst/>
          </a:prstGeom>
        </p:spPr>
        <p:txBody>
          <a:bodyPr wrap="square" lIns="91440" tIns="45720" rIns="91440" bIns="45720" anchor="t">
            <a:spAutoFit/>
          </a:bodyPr>
          <a:lstStyle>
            <a:defPPr>
              <a:defRPr lang="en-US"/>
            </a:defPPr>
            <a:lvl1pPr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ctr"/>
            <a:r>
              <a:rPr lang="en-IN" sz="3200" dirty="0" err="1">
                <a:solidFill>
                  <a:srgbClr val="009CA6"/>
                </a:solidFill>
                <a:latin typeface="Aptos Display"/>
                <a:ea typeface="ＭＳ Ｐゴシック"/>
              </a:rPr>
              <a:t>Migrationsskripte</a:t>
            </a:r>
            <a:r>
              <a:rPr lang="en-IN" sz="3200" dirty="0">
                <a:solidFill>
                  <a:srgbClr val="009CA6"/>
                </a:solidFill>
                <a:latin typeface="Aptos Display"/>
                <a:ea typeface="ＭＳ Ｐゴシック"/>
              </a:rPr>
              <a:t> </a:t>
            </a:r>
            <a:r>
              <a:rPr lang="en-IN" sz="3200" dirty="0" err="1">
                <a:solidFill>
                  <a:srgbClr val="009CA6"/>
                </a:solidFill>
                <a:latin typeface="Aptos Display"/>
                <a:ea typeface="ＭＳ Ｐゴシック"/>
              </a:rPr>
              <a:t>anpassen</a:t>
            </a:r>
            <a:endParaRPr lang="en-US" sz="3200" dirty="0">
              <a:solidFill>
                <a:srgbClr val="009CA6"/>
              </a:solidFill>
              <a:latin typeface="Aptos Display"/>
              <a:ea typeface="ＭＳ Ｐゴシック"/>
            </a:endParaRPr>
          </a:p>
        </p:txBody>
      </p:sp>
      <p:sp>
        <p:nvSpPr>
          <p:cNvPr id="9" name="Rectangle 9">
            <a:extLst>
              <a:ext uri="{FF2B5EF4-FFF2-40B4-BE49-F238E27FC236}">
                <a16:creationId xmlns:a16="http://schemas.microsoft.com/office/drawing/2014/main" id="{C03FC13B-2D6D-4360-1227-C186487DB77B}"/>
              </a:ext>
            </a:extLst>
          </p:cNvPr>
          <p:cNvSpPr/>
          <p:nvPr/>
        </p:nvSpPr>
        <p:spPr>
          <a:xfrm>
            <a:off x="12731204" y="4905971"/>
            <a:ext cx="4609585" cy="584774"/>
          </a:xfrm>
          <a:prstGeom prst="rect">
            <a:avLst/>
          </a:prstGeom>
        </p:spPr>
        <p:txBody>
          <a:bodyPr wrap="square" lIns="91440" tIns="45720" rIns="91440" bIns="45720" anchor="t">
            <a:spAutoFit/>
          </a:bodyPr>
          <a:lstStyle>
            <a:defPPr>
              <a:defRPr lang="en-US"/>
            </a:defPPr>
            <a:lvl1pPr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ctr"/>
            <a:r>
              <a:rPr lang="en-IN" sz="3200" dirty="0">
                <a:solidFill>
                  <a:srgbClr val="009CA6"/>
                </a:solidFill>
                <a:latin typeface="Aptos Display"/>
                <a:ea typeface="ＭＳ Ｐゴシック"/>
              </a:rPr>
              <a:t>VG UN Daten</a:t>
            </a:r>
            <a:endParaRPr lang="en-US" sz="3200" dirty="0">
              <a:solidFill>
                <a:srgbClr val="009CA6"/>
              </a:solidFill>
              <a:latin typeface="Aptos Display"/>
              <a:ea typeface="ＭＳ Ｐゴシック"/>
            </a:endParaRPr>
          </a:p>
        </p:txBody>
      </p:sp>
      <p:pic>
        <p:nvPicPr>
          <p:cNvPr id="10" name="Picture 11">
            <a:extLst>
              <a:ext uri="{FF2B5EF4-FFF2-40B4-BE49-F238E27FC236}">
                <a16:creationId xmlns:a16="http://schemas.microsoft.com/office/drawing/2014/main" id="{08152075-9D8A-F3EC-C39B-FF7C18D88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1204" y="1587636"/>
            <a:ext cx="4609585" cy="3285717"/>
          </a:xfrm>
          <a:prstGeom prst="rect">
            <a:avLst/>
          </a:prstGeom>
          <a:noFill/>
          <a:ln>
            <a:solidFill>
              <a:srgbClr val="333333"/>
            </a:solidFill>
          </a:ln>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58DE3AB7-D844-B1CC-AA6C-A86D45EA64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3801" y="1586373"/>
            <a:ext cx="6870438" cy="328698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EA2F53C3-039E-9411-A59D-1AAC48492D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964" y="1586373"/>
            <a:ext cx="3627003" cy="330453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3" name="Picture 14">
            <a:extLst>
              <a:ext uri="{FF2B5EF4-FFF2-40B4-BE49-F238E27FC236}">
                <a16:creationId xmlns:a16="http://schemas.microsoft.com/office/drawing/2014/main" id="{995BE55B-76DE-4126-DECE-9D0EE75D23EC}"/>
              </a:ext>
            </a:extLst>
          </p:cNvPr>
          <p:cNvPicPr>
            <a:picLocks noChangeAspect="1"/>
          </p:cNvPicPr>
          <p:nvPr/>
        </p:nvPicPr>
        <p:blipFill>
          <a:blip r:embed="rId5"/>
          <a:srcRect b="26659"/>
          <a:stretch/>
        </p:blipFill>
        <p:spPr>
          <a:xfrm>
            <a:off x="523875" y="5834863"/>
            <a:ext cx="8940762" cy="3301611"/>
          </a:xfrm>
          <a:prstGeom prst="rect">
            <a:avLst/>
          </a:prstGeom>
          <a:ln>
            <a:solidFill>
              <a:schemeClr val="accent1"/>
            </a:solidFill>
          </a:ln>
        </p:spPr>
      </p:pic>
      <p:sp>
        <p:nvSpPr>
          <p:cNvPr id="15" name="Rectangle 17">
            <a:extLst>
              <a:ext uri="{FF2B5EF4-FFF2-40B4-BE49-F238E27FC236}">
                <a16:creationId xmlns:a16="http://schemas.microsoft.com/office/drawing/2014/main" id="{13718003-2C05-B91B-340A-5E0381950D4D}"/>
              </a:ext>
            </a:extLst>
          </p:cNvPr>
          <p:cNvSpPr/>
          <p:nvPr/>
        </p:nvSpPr>
        <p:spPr>
          <a:xfrm>
            <a:off x="523875" y="9236705"/>
            <a:ext cx="8940762" cy="584774"/>
          </a:xfrm>
          <a:prstGeom prst="rect">
            <a:avLst/>
          </a:prstGeom>
        </p:spPr>
        <p:txBody>
          <a:bodyPr wrap="square" lIns="91440" tIns="45720" rIns="91440" bIns="45720" anchor="t">
            <a:spAutoFit/>
          </a:bodyPr>
          <a:lstStyle>
            <a:defPPr>
              <a:defRPr lang="en-US"/>
            </a:defPPr>
            <a:lvl1pPr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1pPr>
            <a:lvl2pPr marL="355600" indent="101600"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2pPr>
            <a:lvl3pPr marL="712788" indent="2016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3pPr>
            <a:lvl4pPr marL="1068388" indent="303213"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4pPr>
            <a:lvl5pPr marL="1425575" indent="403225" algn="l" defTabSz="712788" rtl="0" fontAlgn="base">
              <a:spcBef>
                <a:spcPct val="0"/>
              </a:spcBef>
              <a:spcAft>
                <a:spcPct val="0"/>
              </a:spcAft>
              <a:defRPr sz="1400" kern="1200">
                <a:solidFill>
                  <a:schemeClr val="tx1"/>
                </a:solidFill>
                <a:latin typeface="Effra" charset="0"/>
                <a:ea typeface="ＭＳ Ｐゴシック" charset="0"/>
                <a:cs typeface="ＭＳ Ｐゴシック" charset="0"/>
              </a:defRPr>
            </a:lvl5pPr>
            <a:lvl6pPr marL="2286000" algn="l" defTabSz="457200" rtl="0" eaLnBrk="1" latinLnBrk="0" hangingPunct="1">
              <a:defRPr sz="1400" kern="1200">
                <a:solidFill>
                  <a:schemeClr val="tx1"/>
                </a:solidFill>
                <a:latin typeface="Effra" charset="0"/>
                <a:ea typeface="ＭＳ Ｐゴシック" charset="0"/>
                <a:cs typeface="ＭＳ Ｐゴシック" charset="0"/>
              </a:defRPr>
            </a:lvl6pPr>
            <a:lvl7pPr marL="2743200" algn="l" defTabSz="457200" rtl="0" eaLnBrk="1" latinLnBrk="0" hangingPunct="1">
              <a:defRPr sz="1400" kern="1200">
                <a:solidFill>
                  <a:schemeClr val="tx1"/>
                </a:solidFill>
                <a:latin typeface="Effra" charset="0"/>
                <a:ea typeface="ＭＳ Ｐゴシック" charset="0"/>
                <a:cs typeface="ＭＳ Ｐゴシック" charset="0"/>
              </a:defRPr>
            </a:lvl7pPr>
            <a:lvl8pPr marL="3200400" algn="l" defTabSz="457200" rtl="0" eaLnBrk="1" latinLnBrk="0" hangingPunct="1">
              <a:defRPr sz="1400" kern="1200">
                <a:solidFill>
                  <a:schemeClr val="tx1"/>
                </a:solidFill>
                <a:latin typeface="Effra" charset="0"/>
                <a:ea typeface="ＭＳ Ｐゴシック" charset="0"/>
                <a:cs typeface="ＭＳ Ｐゴシック" charset="0"/>
              </a:defRPr>
            </a:lvl8pPr>
            <a:lvl9pPr marL="3657600" algn="l" defTabSz="457200" rtl="0" eaLnBrk="1" latinLnBrk="0" hangingPunct="1">
              <a:defRPr sz="1400" kern="1200">
                <a:solidFill>
                  <a:schemeClr val="tx1"/>
                </a:solidFill>
                <a:latin typeface="Effra" charset="0"/>
                <a:ea typeface="ＭＳ Ｐゴシック" charset="0"/>
                <a:cs typeface="ＭＳ Ｐゴシック" charset="0"/>
              </a:defRPr>
            </a:lvl9pPr>
          </a:lstStyle>
          <a:p>
            <a:pPr algn="ctr"/>
            <a:r>
              <a:rPr lang="en-US" sz="3200" dirty="0">
                <a:solidFill>
                  <a:srgbClr val="009CA6"/>
                </a:solidFill>
                <a:latin typeface="Aptos Display"/>
                <a:ea typeface="ＭＳ Ｐゴシック"/>
              </a:rPr>
              <a:t>Report: UT-UN-</a:t>
            </a:r>
            <a:r>
              <a:rPr lang="en-US" sz="3200" dirty="0" err="1">
                <a:solidFill>
                  <a:srgbClr val="009CA6"/>
                </a:solidFill>
                <a:latin typeface="Aptos Display"/>
                <a:ea typeface="ＭＳ Ｐゴシック"/>
              </a:rPr>
              <a:t>migrierte</a:t>
            </a:r>
            <a:r>
              <a:rPr lang="en-US" sz="3200" dirty="0">
                <a:solidFill>
                  <a:srgbClr val="009CA6"/>
                </a:solidFill>
                <a:latin typeface="Aptos Display"/>
                <a:ea typeface="ＭＳ Ｐゴシック"/>
              </a:rPr>
              <a:t> Features</a:t>
            </a:r>
          </a:p>
        </p:txBody>
      </p:sp>
      <p:sp>
        <p:nvSpPr>
          <p:cNvPr id="3" name="Gleichschenkliges Dreieck 2">
            <a:extLst>
              <a:ext uri="{FF2B5EF4-FFF2-40B4-BE49-F238E27FC236}">
                <a16:creationId xmlns:a16="http://schemas.microsoft.com/office/drawing/2014/main" id="{0937308B-CBE2-5AB6-EEC8-F5DA0253D3A1}"/>
              </a:ext>
            </a:extLst>
          </p:cNvPr>
          <p:cNvSpPr/>
          <p:nvPr/>
        </p:nvSpPr>
        <p:spPr>
          <a:xfrm rot="5400000">
            <a:off x="2965300" y="3032433"/>
            <a:ext cx="3329092" cy="43697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Gleichschenkliges Dreieck 3">
            <a:extLst>
              <a:ext uri="{FF2B5EF4-FFF2-40B4-BE49-F238E27FC236}">
                <a16:creationId xmlns:a16="http://schemas.microsoft.com/office/drawing/2014/main" id="{051758DA-B8F3-11B9-6AC0-8F45F1224671}"/>
              </a:ext>
            </a:extLst>
          </p:cNvPr>
          <p:cNvSpPr/>
          <p:nvPr/>
        </p:nvSpPr>
        <p:spPr>
          <a:xfrm rot="5400000">
            <a:off x="10723648" y="2990316"/>
            <a:ext cx="3329092" cy="43697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gebogen 16">
            <a:extLst>
              <a:ext uri="{FF2B5EF4-FFF2-40B4-BE49-F238E27FC236}">
                <a16:creationId xmlns:a16="http://schemas.microsoft.com/office/drawing/2014/main" id="{EDC9FFE9-FF2E-1515-C13E-350947733E7B}"/>
              </a:ext>
            </a:extLst>
          </p:cNvPr>
          <p:cNvSpPr/>
          <p:nvPr/>
        </p:nvSpPr>
        <p:spPr>
          <a:xfrm>
            <a:off x="5108725" y="3225949"/>
            <a:ext cx="1588017" cy="1626864"/>
          </a:xfrm>
          <a:prstGeom prst="circularArrow">
            <a:avLst>
              <a:gd name="adj1" fmla="val 10980"/>
              <a:gd name="adj2" fmla="val 1142322"/>
              <a:gd name="adj3" fmla="val 4500000"/>
              <a:gd name="adj4" fmla="val 10800000"/>
              <a:gd name="adj5" fmla="val 12500"/>
            </a:avLst>
          </a:prstGeom>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spTree>
    <p:extLst>
      <p:ext uri="{BB962C8B-B14F-4D97-AF65-F5344CB8AC3E}">
        <p14:creationId xmlns:p14="http://schemas.microsoft.com/office/powerpoint/2010/main" val="802961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5" grpId="0"/>
      <p:bldP spid="3" grpId="0" animBg="1"/>
      <p:bldP spid="4"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0A102-BBF6-DD3E-9767-415CEA5A2E8D}"/>
            </a:ext>
          </a:extLst>
        </p:cNvPr>
        <p:cNvGrpSpPr/>
        <p:nvPr/>
      </p:nvGrpSpPr>
      <p:grpSpPr>
        <a:xfrm>
          <a:off x="0" y="0"/>
          <a:ext cx="0" cy="0"/>
          <a:chOff x="0" y="0"/>
          <a:chExt cx="0" cy="0"/>
        </a:xfrm>
      </p:grpSpPr>
      <p:pic>
        <p:nvPicPr>
          <p:cNvPr id="11" name="Picture 12" descr="Dtc Chile Circle Sticker - Dtc Chile Circle Rolling Stickers">
            <a:extLst>
              <a:ext uri="{FF2B5EF4-FFF2-40B4-BE49-F238E27FC236}">
                <a16:creationId xmlns:a16="http://schemas.microsoft.com/office/drawing/2014/main" id="{C4574382-7C4F-432C-C844-6518CB257DB7}"/>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124519" y="3417851"/>
            <a:ext cx="4255901" cy="375211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0D50BF3-0BF2-EBFD-FBE2-F0F2C05E3627}"/>
              </a:ext>
            </a:extLst>
          </p:cNvPr>
          <p:cNvSpPr>
            <a:spLocks noGrp="1"/>
          </p:cNvSpPr>
          <p:nvPr>
            <p:ph type="title"/>
          </p:nvPr>
        </p:nvSpPr>
        <p:spPr>
          <a:xfrm>
            <a:off x="523873" y="390972"/>
            <a:ext cx="16196353" cy="1143000"/>
          </a:xfrm>
        </p:spPr>
        <p:txBody>
          <a:bodyPr/>
          <a:lstStyle/>
          <a:p>
            <a:r>
              <a:rPr lang="en-US" sz="4400" b="0" dirty="0">
                <a:solidFill>
                  <a:srgbClr val="009CA6"/>
                </a:solidFill>
                <a:latin typeface="Aptos Display"/>
                <a:cs typeface="Arial"/>
              </a:rPr>
              <a:t>Iterationen der Migration</a:t>
            </a:r>
            <a:endParaRPr lang="en-IN" sz="4400" b="0" dirty="0">
              <a:solidFill>
                <a:srgbClr val="009CA6"/>
              </a:solidFill>
              <a:latin typeface="Aptos Display"/>
              <a:cs typeface="Arial"/>
            </a:endParaRPr>
          </a:p>
        </p:txBody>
      </p:sp>
      <p:grpSp>
        <p:nvGrpSpPr>
          <p:cNvPr id="88" name="Gruppieren 87">
            <a:extLst>
              <a:ext uri="{FF2B5EF4-FFF2-40B4-BE49-F238E27FC236}">
                <a16:creationId xmlns:a16="http://schemas.microsoft.com/office/drawing/2014/main" id="{4743D695-61F4-817E-68C4-FFA2932C27F7}"/>
              </a:ext>
            </a:extLst>
          </p:cNvPr>
          <p:cNvGrpSpPr/>
          <p:nvPr/>
        </p:nvGrpSpPr>
        <p:grpSpPr>
          <a:xfrm>
            <a:off x="792568" y="1734536"/>
            <a:ext cx="2369331" cy="2298173"/>
            <a:chOff x="1043280" y="3888285"/>
            <a:chExt cx="1620000" cy="1620000"/>
          </a:xfrm>
        </p:grpSpPr>
        <p:sp>
          <p:nvSpPr>
            <p:cNvPr id="8" name="Oval 7">
              <a:extLst>
                <a:ext uri="{FF2B5EF4-FFF2-40B4-BE49-F238E27FC236}">
                  <a16:creationId xmlns:a16="http://schemas.microsoft.com/office/drawing/2014/main" id="{8DB79B95-75B5-ACB8-1BC3-5245645A8E3D}"/>
                </a:ext>
              </a:extLst>
            </p:cNvPr>
            <p:cNvSpPr/>
            <p:nvPr/>
          </p:nvSpPr>
          <p:spPr>
            <a:xfrm>
              <a:off x="1043280" y="3888285"/>
              <a:ext cx="1620000" cy="1620000"/>
            </a:xfrm>
            <a:prstGeom prst="ellipse">
              <a:avLst/>
            </a:prstGeom>
            <a:ln/>
          </p:spPr>
          <p:style>
            <a:lnRef idx="1">
              <a:schemeClr val="dk1"/>
            </a:lnRef>
            <a:fillRef idx="3">
              <a:schemeClr val="dk1"/>
            </a:fillRef>
            <a:effectRef idx="2">
              <a:schemeClr val="dk1"/>
            </a:effectRef>
            <a:fontRef idx="minor">
              <a:schemeClr val="lt1"/>
            </a:fontRef>
          </p:style>
          <p:txBody>
            <a:bodyPr rtlCol="0" anchor="ctr"/>
            <a:lstStyle/>
            <a:p>
              <a:pPr marL="0" marR="0" lvl="0" indent="0" algn="ctr"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grpSp>
          <p:nvGrpSpPr>
            <p:cNvPr id="9" name="Group 8">
              <a:extLst>
                <a:ext uri="{FF2B5EF4-FFF2-40B4-BE49-F238E27FC236}">
                  <a16:creationId xmlns:a16="http://schemas.microsoft.com/office/drawing/2014/main" id="{4A50E1D2-E5E2-6399-2719-A0162CC6EF7D}"/>
                </a:ext>
              </a:extLst>
            </p:cNvPr>
            <p:cNvGrpSpPr/>
            <p:nvPr/>
          </p:nvGrpSpPr>
          <p:grpSpPr>
            <a:xfrm>
              <a:off x="1206704" y="4146069"/>
              <a:ext cx="1283404" cy="1273838"/>
              <a:chOff x="3527056" y="3005480"/>
              <a:chExt cx="1261102" cy="1364764"/>
            </a:xfrm>
          </p:grpSpPr>
          <p:sp>
            <p:nvSpPr>
              <p:cNvPr id="64" name="TextBox 63">
                <a:extLst>
                  <a:ext uri="{FF2B5EF4-FFF2-40B4-BE49-F238E27FC236}">
                    <a16:creationId xmlns:a16="http://schemas.microsoft.com/office/drawing/2014/main" id="{AF3FF983-58CE-17CA-C861-34E7D7189BAB}"/>
                  </a:ext>
                </a:extLst>
              </p:cNvPr>
              <p:cNvSpPr txBox="1"/>
              <p:nvPr/>
            </p:nvSpPr>
            <p:spPr>
              <a:xfrm>
                <a:off x="3527056" y="3598783"/>
                <a:ext cx="1261102" cy="771461"/>
              </a:xfrm>
              <a:prstGeom prst="rect">
                <a:avLst/>
              </a:prstGeom>
              <a:noFill/>
            </p:spPr>
            <p:txBody>
              <a:bodyPr wrap="none" lIns="91440" tIns="45720" rIns="91440" bIns="45720" rtlCol="0" anchor="t">
                <a:spAutoFit/>
              </a:bodyPr>
              <a:lstStyle/>
              <a:p>
                <a:pPr marL="0" marR="0" lvl="0" indent="0" algn="ctr" defTabSz="1539623" eaLnBrk="1" fontAlgn="auto" latinLnBrk="0" hangingPunct="1">
                  <a:lnSpc>
                    <a:spcPct val="100000"/>
                  </a:lnSpc>
                  <a:spcBef>
                    <a:spcPts val="0"/>
                  </a:spcBef>
                  <a:spcAft>
                    <a:spcPts val="0"/>
                  </a:spcAft>
                  <a:buClrTx/>
                  <a:buSzTx/>
                  <a:buFontTx/>
                  <a:buNone/>
                  <a:tabLst/>
                  <a:defRPr/>
                </a:pPr>
                <a:r>
                  <a:rPr kumimoji="0" lang="en-US" sz="2800" i="0" u="none" strike="noStrike" kern="0" cap="none" spc="0" normalizeH="0" baseline="0" noProof="0" err="1">
                    <a:ln>
                      <a:noFill/>
                    </a:ln>
                    <a:solidFill>
                      <a:prstClr val="white"/>
                    </a:solidFill>
                    <a:effectLst/>
                    <a:uLnTx/>
                    <a:uFillTx/>
                    <a:latin typeface="Aptos Display"/>
                  </a:rPr>
                  <a:t>Qualitäts</a:t>
                </a:r>
                <a:r>
                  <a:rPr kumimoji="0" lang="en-US" sz="2800" i="0" u="none" strike="noStrike" kern="0" cap="none" spc="0" normalizeH="0" baseline="0" noProof="0">
                    <a:ln>
                      <a:noFill/>
                    </a:ln>
                    <a:solidFill>
                      <a:prstClr val="white"/>
                    </a:solidFill>
                    <a:effectLst/>
                    <a:uLnTx/>
                    <a:uFillTx/>
                    <a:latin typeface="Aptos Display"/>
                  </a:rPr>
                  <a:t>- </a:t>
                </a:r>
                <a:endParaRPr lang="en-US" sz="2800" i="0" u="none" strike="noStrike" kern="0" cap="none" spc="0" normalizeH="0" baseline="0" noProof="0">
                  <a:ln>
                    <a:noFill/>
                  </a:ln>
                  <a:solidFill>
                    <a:prstClr val="white"/>
                  </a:solidFill>
                  <a:effectLst/>
                  <a:uLnTx/>
                  <a:uFillTx/>
                  <a:latin typeface="Aptos Display"/>
                  <a:cs typeface="Arial"/>
                </a:endParaRPr>
              </a:p>
              <a:p>
                <a:pPr marL="0" marR="0" lvl="0" indent="0" algn="ctr" defTabSz="1539623" eaLnBrk="1" fontAlgn="auto" latinLnBrk="0" hangingPunct="1">
                  <a:lnSpc>
                    <a:spcPct val="100000"/>
                  </a:lnSpc>
                  <a:spcBef>
                    <a:spcPts val="0"/>
                  </a:spcBef>
                  <a:spcAft>
                    <a:spcPts val="0"/>
                  </a:spcAft>
                  <a:buClrTx/>
                  <a:buSzTx/>
                  <a:buFontTx/>
                  <a:buNone/>
                  <a:tabLst/>
                  <a:defRPr/>
                </a:pPr>
                <a:r>
                  <a:rPr lang="en-US" sz="2800" kern="0" err="1">
                    <a:solidFill>
                      <a:prstClr val="white"/>
                    </a:solidFill>
                    <a:latin typeface="Aptos Display"/>
                  </a:rPr>
                  <a:t>ziele</a:t>
                </a:r>
                <a:endParaRPr lang="id-ID" sz="2800" i="0" u="none" strike="noStrike" kern="0" cap="none" spc="0" normalizeH="0" baseline="0" noProof="0">
                  <a:ln>
                    <a:noFill/>
                  </a:ln>
                  <a:solidFill>
                    <a:prstClr val="white"/>
                  </a:solidFill>
                  <a:effectLst/>
                  <a:uLnTx/>
                  <a:uFillTx/>
                  <a:latin typeface="Aptos Display"/>
                  <a:cs typeface="Arial"/>
                </a:endParaRPr>
              </a:p>
            </p:txBody>
          </p:sp>
          <p:grpSp>
            <p:nvGrpSpPr>
              <p:cNvPr id="65" name="Group 64">
                <a:extLst>
                  <a:ext uri="{FF2B5EF4-FFF2-40B4-BE49-F238E27FC236}">
                    <a16:creationId xmlns:a16="http://schemas.microsoft.com/office/drawing/2014/main" id="{635C1A78-441C-8DC6-6320-F38757ACB28A}"/>
                  </a:ext>
                </a:extLst>
              </p:cNvPr>
              <p:cNvGrpSpPr/>
              <p:nvPr/>
            </p:nvGrpSpPr>
            <p:grpSpPr>
              <a:xfrm>
                <a:off x="3910693" y="3005480"/>
                <a:ext cx="425097" cy="425097"/>
                <a:chOff x="4763" y="6350"/>
                <a:chExt cx="2921000" cy="2921000"/>
              </a:xfrm>
              <a:solidFill>
                <a:sysClr val="window" lastClr="FFFFFF"/>
              </a:solidFill>
            </p:grpSpPr>
            <p:sp>
              <p:nvSpPr>
                <p:cNvPr id="66" name="Freeform 17">
                  <a:extLst>
                    <a:ext uri="{FF2B5EF4-FFF2-40B4-BE49-F238E27FC236}">
                      <a16:creationId xmlns:a16="http://schemas.microsoft.com/office/drawing/2014/main" id="{E2CD6D4D-0616-D2DC-3442-CC79B281D153}"/>
                    </a:ext>
                  </a:extLst>
                </p:cNvPr>
                <p:cNvSpPr>
                  <a:spLocks noEditPoints="1"/>
                </p:cNvSpPr>
                <p:nvPr/>
              </p:nvSpPr>
              <p:spPr bwMode="auto">
                <a:xfrm>
                  <a:off x="4763" y="6350"/>
                  <a:ext cx="2921000" cy="2921000"/>
                </a:xfrm>
                <a:custGeom>
                  <a:avLst/>
                  <a:gdLst>
                    <a:gd name="T0" fmla="*/ 703 w 776"/>
                    <a:gd name="T1" fmla="*/ 0 h 776"/>
                    <a:gd name="T2" fmla="*/ 170 w 776"/>
                    <a:gd name="T3" fmla="*/ 0 h 776"/>
                    <a:gd name="T4" fmla="*/ 97 w 776"/>
                    <a:gd name="T5" fmla="*/ 73 h 776"/>
                    <a:gd name="T6" fmla="*/ 97 w 776"/>
                    <a:gd name="T7" fmla="*/ 121 h 776"/>
                    <a:gd name="T8" fmla="*/ 73 w 776"/>
                    <a:gd name="T9" fmla="*/ 121 h 776"/>
                    <a:gd name="T10" fmla="*/ 0 w 776"/>
                    <a:gd name="T11" fmla="*/ 194 h 776"/>
                    <a:gd name="T12" fmla="*/ 0 w 776"/>
                    <a:gd name="T13" fmla="*/ 679 h 776"/>
                    <a:gd name="T14" fmla="*/ 97 w 776"/>
                    <a:gd name="T15" fmla="*/ 776 h 776"/>
                    <a:gd name="T16" fmla="*/ 679 w 776"/>
                    <a:gd name="T17" fmla="*/ 776 h 776"/>
                    <a:gd name="T18" fmla="*/ 776 w 776"/>
                    <a:gd name="T19" fmla="*/ 679 h 776"/>
                    <a:gd name="T20" fmla="*/ 776 w 776"/>
                    <a:gd name="T21" fmla="*/ 73 h 776"/>
                    <a:gd name="T22" fmla="*/ 703 w 776"/>
                    <a:gd name="T23" fmla="*/ 0 h 776"/>
                    <a:gd name="T24" fmla="*/ 728 w 776"/>
                    <a:gd name="T25" fmla="*/ 679 h 776"/>
                    <a:gd name="T26" fmla="*/ 679 w 776"/>
                    <a:gd name="T27" fmla="*/ 728 h 776"/>
                    <a:gd name="T28" fmla="*/ 97 w 776"/>
                    <a:gd name="T29" fmla="*/ 728 h 776"/>
                    <a:gd name="T30" fmla="*/ 49 w 776"/>
                    <a:gd name="T31" fmla="*/ 679 h 776"/>
                    <a:gd name="T32" fmla="*/ 49 w 776"/>
                    <a:gd name="T33" fmla="*/ 194 h 776"/>
                    <a:gd name="T34" fmla="*/ 73 w 776"/>
                    <a:gd name="T35" fmla="*/ 170 h 776"/>
                    <a:gd name="T36" fmla="*/ 97 w 776"/>
                    <a:gd name="T37" fmla="*/ 170 h 776"/>
                    <a:gd name="T38" fmla="*/ 97 w 776"/>
                    <a:gd name="T39" fmla="*/ 655 h 776"/>
                    <a:gd name="T40" fmla="*/ 121 w 776"/>
                    <a:gd name="T41" fmla="*/ 679 h 776"/>
                    <a:gd name="T42" fmla="*/ 146 w 776"/>
                    <a:gd name="T43" fmla="*/ 655 h 776"/>
                    <a:gd name="T44" fmla="*/ 146 w 776"/>
                    <a:gd name="T45" fmla="*/ 73 h 776"/>
                    <a:gd name="T46" fmla="*/ 170 w 776"/>
                    <a:gd name="T47" fmla="*/ 48 h 776"/>
                    <a:gd name="T48" fmla="*/ 703 w 776"/>
                    <a:gd name="T49" fmla="*/ 48 h 776"/>
                    <a:gd name="T50" fmla="*/ 728 w 776"/>
                    <a:gd name="T51" fmla="*/ 73 h 776"/>
                    <a:gd name="T52" fmla="*/ 728 w 776"/>
                    <a:gd name="T53" fmla="*/ 679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76" h="776">
                      <a:moveTo>
                        <a:pt x="703" y="0"/>
                      </a:moveTo>
                      <a:cubicBezTo>
                        <a:pt x="170" y="0"/>
                        <a:pt x="170" y="0"/>
                        <a:pt x="170" y="0"/>
                      </a:cubicBezTo>
                      <a:cubicBezTo>
                        <a:pt x="130" y="0"/>
                        <a:pt x="97" y="33"/>
                        <a:pt x="97" y="73"/>
                      </a:cubicBezTo>
                      <a:cubicBezTo>
                        <a:pt x="97" y="121"/>
                        <a:pt x="97" y="121"/>
                        <a:pt x="97" y="121"/>
                      </a:cubicBezTo>
                      <a:cubicBezTo>
                        <a:pt x="73" y="121"/>
                        <a:pt x="73" y="121"/>
                        <a:pt x="73" y="121"/>
                      </a:cubicBezTo>
                      <a:cubicBezTo>
                        <a:pt x="33" y="121"/>
                        <a:pt x="0" y="154"/>
                        <a:pt x="0" y="194"/>
                      </a:cubicBezTo>
                      <a:cubicBezTo>
                        <a:pt x="0" y="679"/>
                        <a:pt x="0" y="679"/>
                        <a:pt x="0" y="679"/>
                      </a:cubicBezTo>
                      <a:cubicBezTo>
                        <a:pt x="0" y="733"/>
                        <a:pt x="43" y="776"/>
                        <a:pt x="97" y="776"/>
                      </a:cubicBezTo>
                      <a:cubicBezTo>
                        <a:pt x="679" y="776"/>
                        <a:pt x="679" y="776"/>
                        <a:pt x="679" y="776"/>
                      </a:cubicBezTo>
                      <a:cubicBezTo>
                        <a:pt x="733" y="776"/>
                        <a:pt x="776" y="733"/>
                        <a:pt x="776" y="679"/>
                      </a:cubicBezTo>
                      <a:cubicBezTo>
                        <a:pt x="776" y="73"/>
                        <a:pt x="776" y="73"/>
                        <a:pt x="776" y="73"/>
                      </a:cubicBezTo>
                      <a:cubicBezTo>
                        <a:pt x="776" y="33"/>
                        <a:pt x="743" y="0"/>
                        <a:pt x="703" y="0"/>
                      </a:cubicBezTo>
                      <a:close/>
                      <a:moveTo>
                        <a:pt x="728" y="679"/>
                      </a:moveTo>
                      <a:cubicBezTo>
                        <a:pt x="728" y="706"/>
                        <a:pt x="706" y="728"/>
                        <a:pt x="679" y="728"/>
                      </a:cubicBezTo>
                      <a:cubicBezTo>
                        <a:pt x="97" y="728"/>
                        <a:pt x="97" y="728"/>
                        <a:pt x="97" y="728"/>
                      </a:cubicBezTo>
                      <a:cubicBezTo>
                        <a:pt x="70" y="728"/>
                        <a:pt x="49" y="706"/>
                        <a:pt x="49" y="679"/>
                      </a:cubicBezTo>
                      <a:cubicBezTo>
                        <a:pt x="49" y="194"/>
                        <a:pt x="49" y="194"/>
                        <a:pt x="49" y="194"/>
                      </a:cubicBezTo>
                      <a:cubicBezTo>
                        <a:pt x="49" y="181"/>
                        <a:pt x="59" y="170"/>
                        <a:pt x="73" y="170"/>
                      </a:cubicBezTo>
                      <a:cubicBezTo>
                        <a:pt x="97" y="170"/>
                        <a:pt x="97" y="170"/>
                        <a:pt x="97" y="170"/>
                      </a:cubicBezTo>
                      <a:cubicBezTo>
                        <a:pt x="97" y="655"/>
                        <a:pt x="97" y="655"/>
                        <a:pt x="97" y="655"/>
                      </a:cubicBezTo>
                      <a:cubicBezTo>
                        <a:pt x="97" y="668"/>
                        <a:pt x="108" y="679"/>
                        <a:pt x="121" y="679"/>
                      </a:cubicBezTo>
                      <a:cubicBezTo>
                        <a:pt x="135" y="679"/>
                        <a:pt x="146" y="668"/>
                        <a:pt x="146" y="655"/>
                      </a:cubicBezTo>
                      <a:cubicBezTo>
                        <a:pt x="146" y="73"/>
                        <a:pt x="146" y="73"/>
                        <a:pt x="146" y="73"/>
                      </a:cubicBezTo>
                      <a:cubicBezTo>
                        <a:pt x="146" y="59"/>
                        <a:pt x="156" y="48"/>
                        <a:pt x="170" y="48"/>
                      </a:cubicBezTo>
                      <a:cubicBezTo>
                        <a:pt x="703" y="48"/>
                        <a:pt x="703" y="48"/>
                        <a:pt x="703" y="48"/>
                      </a:cubicBezTo>
                      <a:cubicBezTo>
                        <a:pt x="717" y="48"/>
                        <a:pt x="728" y="59"/>
                        <a:pt x="728" y="73"/>
                      </a:cubicBezTo>
                      <a:lnTo>
                        <a:pt x="728" y="67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67" name="Freeform 18">
                  <a:extLst>
                    <a:ext uri="{FF2B5EF4-FFF2-40B4-BE49-F238E27FC236}">
                      <a16:creationId xmlns:a16="http://schemas.microsoft.com/office/drawing/2014/main" id="{14348C39-A970-44BF-1956-2DA182A11265}"/>
                    </a:ext>
                  </a:extLst>
                </p:cNvPr>
                <p:cNvSpPr>
                  <a:spLocks/>
                </p:cNvSpPr>
                <p:nvPr/>
              </p:nvSpPr>
              <p:spPr bwMode="auto">
                <a:xfrm>
                  <a:off x="1739901" y="1101725"/>
                  <a:ext cx="820738" cy="90488"/>
                </a:xfrm>
                <a:custGeom>
                  <a:avLst/>
                  <a:gdLst>
                    <a:gd name="T0" fmla="*/ 12 w 218"/>
                    <a:gd name="T1" fmla="*/ 24 h 24"/>
                    <a:gd name="T2" fmla="*/ 206 w 218"/>
                    <a:gd name="T3" fmla="*/ 24 h 24"/>
                    <a:gd name="T4" fmla="*/ 218 w 218"/>
                    <a:gd name="T5" fmla="*/ 12 h 24"/>
                    <a:gd name="T6" fmla="*/ 206 w 218"/>
                    <a:gd name="T7" fmla="*/ 0 h 24"/>
                    <a:gd name="T8" fmla="*/ 12 w 218"/>
                    <a:gd name="T9" fmla="*/ 0 h 24"/>
                    <a:gd name="T10" fmla="*/ 0 w 218"/>
                    <a:gd name="T11" fmla="*/ 12 h 24"/>
                    <a:gd name="T12" fmla="*/ 12 w 218"/>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8" h="24">
                      <a:moveTo>
                        <a:pt x="12" y="24"/>
                      </a:moveTo>
                      <a:cubicBezTo>
                        <a:pt x="206" y="24"/>
                        <a:pt x="206" y="24"/>
                        <a:pt x="206" y="24"/>
                      </a:cubicBezTo>
                      <a:cubicBezTo>
                        <a:pt x="213" y="24"/>
                        <a:pt x="218" y="19"/>
                        <a:pt x="218" y="12"/>
                      </a:cubicBezTo>
                      <a:cubicBezTo>
                        <a:pt x="218" y="6"/>
                        <a:pt x="213" y="0"/>
                        <a:pt x="206" y="0"/>
                      </a:cubicBezTo>
                      <a:cubicBezTo>
                        <a:pt x="12" y="0"/>
                        <a:pt x="12" y="0"/>
                        <a:pt x="12" y="0"/>
                      </a:cubicBezTo>
                      <a:cubicBezTo>
                        <a:pt x="5" y="0"/>
                        <a:pt x="0" y="6"/>
                        <a:pt x="0" y="12"/>
                      </a:cubicBezTo>
                      <a:cubicBezTo>
                        <a:pt x="0" y="19"/>
                        <a:pt x="5" y="24"/>
                        <a:pt x="12" y="2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68" name="Freeform 19">
                  <a:extLst>
                    <a:ext uri="{FF2B5EF4-FFF2-40B4-BE49-F238E27FC236}">
                      <a16:creationId xmlns:a16="http://schemas.microsoft.com/office/drawing/2014/main" id="{69EB49FF-C8C3-C7AC-681E-F5FC02F674FE}"/>
                    </a:ext>
                  </a:extLst>
                </p:cNvPr>
                <p:cNvSpPr>
                  <a:spLocks/>
                </p:cNvSpPr>
                <p:nvPr/>
              </p:nvSpPr>
              <p:spPr bwMode="auto">
                <a:xfrm>
                  <a:off x="1739901" y="827088"/>
                  <a:ext cx="820738" cy="93663"/>
                </a:xfrm>
                <a:custGeom>
                  <a:avLst/>
                  <a:gdLst>
                    <a:gd name="T0" fmla="*/ 12 w 218"/>
                    <a:gd name="T1" fmla="*/ 25 h 25"/>
                    <a:gd name="T2" fmla="*/ 206 w 218"/>
                    <a:gd name="T3" fmla="*/ 25 h 25"/>
                    <a:gd name="T4" fmla="*/ 218 w 218"/>
                    <a:gd name="T5" fmla="*/ 13 h 25"/>
                    <a:gd name="T6" fmla="*/ 206 w 218"/>
                    <a:gd name="T7" fmla="*/ 0 h 25"/>
                    <a:gd name="T8" fmla="*/ 12 w 218"/>
                    <a:gd name="T9" fmla="*/ 0 h 25"/>
                    <a:gd name="T10" fmla="*/ 0 w 218"/>
                    <a:gd name="T11" fmla="*/ 13 h 25"/>
                    <a:gd name="T12" fmla="*/ 12 w 218"/>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218" h="25">
                      <a:moveTo>
                        <a:pt x="12" y="25"/>
                      </a:moveTo>
                      <a:cubicBezTo>
                        <a:pt x="206" y="25"/>
                        <a:pt x="206" y="25"/>
                        <a:pt x="206" y="25"/>
                      </a:cubicBezTo>
                      <a:cubicBezTo>
                        <a:pt x="213" y="25"/>
                        <a:pt x="218" y="19"/>
                        <a:pt x="218" y="13"/>
                      </a:cubicBezTo>
                      <a:cubicBezTo>
                        <a:pt x="218" y="6"/>
                        <a:pt x="213" y="0"/>
                        <a:pt x="206" y="0"/>
                      </a:cubicBezTo>
                      <a:cubicBezTo>
                        <a:pt x="12" y="0"/>
                        <a:pt x="12" y="0"/>
                        <a:pt x="12" y="0"/>
                      </a:cubicBezTo>
                      <a:cubicBezTo>
                        <a:pt x="5" y="0"/>
                        <a:pt x="0" y="6"/>
                        <a:pt x="0" y="13"/>
                      </a:cubicBezTo>
                      <a:cubicBezTo>
                        <a:pt x="0" y="19"/>
                        <a:pt x="5" y="25"/>
                        <a:pt x="12" y="25"/>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69" name="Freeform 20">
                  <a:extLst>
                    <a:ext uri="{FF2B5EF4-FFF2-40B4-BE49-F238E27FC236}">
                      <a16:creationId xmlns:a16="http://schemas.microsoft.com/office/drawing/2014/main" id="{93415C69-313A-0C32-4379-816ACB3540B3}"/>
                    </a:ext>
                  </a:extLst>
                </p:cNvPr>
                <p:cNvSpPr>
                  <a:spLocks/>
                </p:cNvSpPr>
                <p:nvPr/>
              </p:nvSpPr>
              <p:spPr bwMode="auto">
                <a:xfrm>
                  <a:off x="1739901" y="557213"/>
                  <a:ext cx="820738" cy="88900"/>
                </a:xfrm>
                <a:custGeom>
                  <a:avLst/>
                  <a:gdLst>
                    <a:gd name="T0" fmla="*/ 12 w 218"/>
                    <a:gd name="T1" fmla="*/ 24 h 24"/>
                    <a:gd name="T2" fmla="*/ 206 w 218"/>
                    <a:gd name="T3" fmla="*/ 24 h 24"/>
                    <a:gd name="T4" fmla="*/ 218 w 218"/>
                    <a:gd name="T5" fmla="*/ 12 h 24"/>
                    <a:gd name="T6" fmla="*/ 206 w 218"/>
                    <a:gd name="T7" fmla="*/ 0 h 24"/>
                    <a:gd name="T8" fmla="*/ 12 w 218"/>
                    <a:gd name="T9" fmla="*/ 0 h 24"/>
                    <a:gd name="T10" fmla="*/ 0 w 218"/>
                    <a:gd name="T11" fmla="*/ 12 h 24"/>
                    <a:gd name="T12" fmla="*/ 12 w 218"/>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8" h="24">
                      <a:moveTo>
                        <a:pt x="12" y="24"/>
                      </a:moveTo>
                      <a:cubicBezTo>
                        <a:pt x="206" y="24"/>
                        <a:pt x="206" y="24"/>
                        <a:pt x="206" y="24"/>
                      </a:cubicBezTo>
                      <a:cubicBezTo>
                        <a:pt x="213" y="24"/>
                        <a:pt x="218" y="18"/>
                        <a:pt x="218" y="12"/>
                      </a:cubicBezTo>
                      <a:cubicBezTo>
                        <a:pt x="218" y="5"/>
                        <a:pt x="213" y="0"/>
                        <a:pt x="206" y="0"/>
                      </a:cubicBezTo>
                      <a:cubicBezTo>
                        <a:pt x="12" y="0"/>
                        <a:pt x="12" y="0"/>
                        <a:pt x="12" y="0"/>
                      </a:cubicBezTo>
                      <a:cubicBezTo>
                        <a:pt x="5" y="0"/>
                        <a:pt x="0" y="5"/>
                        <a:pt x="0" y="12"/>
                      </a:cubicBezTo>
                      <a:cubicBezTo>
                        <a:pt x="0" y="18"/>
                        <a:pt x="5" y="24"/>
                        <a:pt x="12" y="2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0" name="Freeform 21">
                  <a:extLst>
                    <a:ext uri="{FF2B5EF4-FFF2-40B4-BE49-F238E27FC236}">
                      <a16:creationId xmlns:a16="http://schemas.microsoft.com/office/drawing/2014/main" id="{E7DC90B6-E762-3897-601D-34D864F79B3D}"/>
                    </a:ext>
                  </a:extLst>
                </p:cNvPr>
                <p:cNvSpPr>
                  <a:spLocks/>
                </p:cNvSpPr>
                <p:nvPr/>
              </p:nvSpPr>
              <p:spPr bwMode="auto">
                <a:xfrm>
                  <a:off x="735013" y="2471738"/>
                  <a:ext cx="820738" cy="90488"/>
                </a:xfrm>
                <a:custGeom>
                  <a:avLst/>
                  <a:gdLst>
                    <a:gd name="T0" fmla="*/ 206 w 218"/>
                    <a:gd name="T1" fmla="*/ 0 h 24"/>
                    <a:gd name="T2" fmla="*/ 12 w 218"/>
                    <a:gd name="T3" fmla="*/ 0 h 24"/>
                    <a:gd name="T4" fmla="*/ 0 w 218"/>
                    <a:gd name="T5" fmla="*/ 12 h 24"/>
                    <a:gd name="T6" fmla="*/ 12 w 218"/>
                    <a:gd name="T7" fmla="*/ 24 h 24"/>
                    <a:gd name="T8" fmla="*/ 206 w 218"/>
                    <a:gd name="T9" fmla="*/ 24 h 24"/>
                    <a:gd name="T10" fmla="*/ 218 w 218"/>
                    <a:gd name="T11" fmla="*/ 12 h 24"/>
                    <a:gd name="T12" fmla="*/ 206 w 21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18" h="24">
                      <a:moveTo>
                        <a:pt x="206" y="0"/>
                      </a:moveTo>
                      <a:cubicBezTo>
                        <a:pt x="12" y="0"/>
                        <a:pt x="12" y="0"/>
                        <a:pt x="12" y="0"/>
                      </a:cubicBezTo>
                      <a:cubicBezTo>
                        <a:pt x="5" y="0"/>
                        <a:pt x="0" y="5"/>
                        <a:pt x="0" y="12"/>
                      </a:cubicBezTo>
                      <a:cubicBezTo>
                        <a:pt x="0" y="19"/>
                        <a:pt x="5" y="24"/>
                        <a:pt x="12" y="24"/>
                      </a:cubicBezTo>
                      <a:cubicBezTo>
                        <a:pt x="206" y="24"/>
                        <a:pt x="206" y="24"/>
                        <a:pt x="206" y="24"/>
                      </a:cubicBezTo>
                      <a:cubicBezTo>
                        <a:pt x="213" y="24"/>
                        <a:pt x="218" y="19"/>
                        <a:pt x="218" y="12"/>
                      </a:cubicBezTo>
                      <a:cubicBezTo>
                        <a:pt x="218" y="5"/>
                        <a:pt x="213" y="0"/>
                        <a:pt x="20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1" name="Freeform 22">
                  <a:extLst>
                    <a:ext uri="{FF2B5EF4-FFF2-40B4-BE49-F238E27FC236}">
                      <a16:creationId xmlns:a16="http://schemas.microsoft.com/office/drawing/2014/main" id="{9884AE85-D051-94A5-F43D-35589909E7B7}"/>
                    </a:ext>
                  </a:extLst>
                </p:cNvPr>
                <p:cNvSpPr>
                  <a:spLocks/>
                </p:cNvSpPr>
                <p:nvPr/>
              </p:nvSpPr>
              <p:spPr bwMode="auto">
                <a:xfrm>
                  <a:off x="735013" y="2197100"/>
                  <a:ext cx="820738" cy="90488"/>
                </a:xfrm>
                <a:custGeom>
                  <a:avLst/>
                  <a:gdLst>
                    <a:gd name="T0" fmla="*/ 206 w 218"/>
                    <a:gd name="T1" fmla="*/ 0 h 24"/>
                    <a:gd name="T2" fmla="*/ 12 w 218"/>
                    <a:gd name="T3" fmla="*/ 0 h 24"/>
                    <a:gd name="T4" fmla="*/ 0 w 218"/>
                    <a:gd name="T5" fmla="*/ 12 h 24"/>
                    <a:gd name="T6" fmla="*/ 12 w 218"/>
                    <a:gd name="T7" fmla="*/ 24 h 24"/>
                    <a:gd name="T8" fmla="*/ 206 w 218"/>
                    <a:gd name="T9" fmla="*/ 24 h 24"/>
                    <a:gd name="T10" fmla="*/ 218 w 218"/>
                    <a:gd name="T11" fmla="*/ 12 h 24"/>
                    <a:gd name="T12" fmla="*/ 206 w 21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18" h="24">
                      <a:moveTo>
                        <a:pt x="206" y="0"/>
                      </a:moveTo>
                      <a:cubicBezTo>
                        <a:pt x="12" y="0"/>
                        <a:pt x="12" y="0"/>
                        <a:pt x="12" y="0"/>
                      </a:cubicBezTo>
                      <a:cubicBezTo>
                        <a:pt x="5" y="0"/>
                        <a:pt x="0" y="6"/>
                        <a:pt x="0" y="12"/>
                      </a:cubicBezTo>
                      <a:cubicBezTo>
                        <a:pt x="0" y="19"/>
                        <a:pt x="5" y="24"/>
                        <a:pt x="12" y="24"/>
                      </a:cubicBezTo>
                      <a:cubicBezTo>
                        <a:pt x="206" y="24"/>
                        <a:pt x="206" y="24"/>
                        <a:pt x="206" y="24"/>
                      </a:cubicBezTo>
                      <a:cubicBezTo>
                        <a:pt x="213" y="24"/>
                        <a:pt x="218" y="19"/>
                        <a:pt x="218" y="12"/>
                      </a:cubicBezTo>
                      <a:cubicBezTo>
                        <a:pt x="218" y="6"/>
                        <a:pt x="213" y="0"/>
                        <a:pt x="20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2" name="Freeform 23">
                  <a:extLst>
                    <a:ext uri="{FF2B5EF4-FFF2-40B4-BE49-F238E27FC236}">
                      <a16:creationId xmlns:a16="http://schemas.microsoft.com/office/drawing/2014/main" id="{5B6F71AE-5FDA-15B0-718E-2270C07A1D9C}"/>
                    </a:ext>
                  </a:extLst>
                </p:cNvPr>
                <p:cNvSpPr>
                  <a:spLocks/>
                </p:cNvSpPr>
                <p:nvPr/>
              </p:nvSpPr>
              <p:spPr bwMode="auto">
                <a:xfrm>
                  <a:off x="735013" y="1922463"/>
                  <a:ext cx="820738" cy="93663"/>
                </a:xfrm>
                <a:custGeom>
                  <a:avLst/>
                  <a:gdLst>
                    <a:gd name="T0" fmla="*/ 206 w 218"/>
                    <a:gd name="T1" fmla="*/ 0 h 25"/>
                    <a:gd name="T2" fmla="*/ 12 w 218"/>
                    <a:gd name="T3" fmla="*/ 0 h 25"/>
                    <a:gd name="T4" fmla="*/ 0 w 218"/>
                    <a:gd name="T5" fmla="*/ 12 h 25"/>
                    <a:gd name="T6" fmla="*/ 12 w 218"/>
                    <a:gd name="T7" fmla="*/ 25 h 25"/>
                    <a:gd name="T8" fmla="*/ 206 w 218"/>
                    <a:gd name="T9" fmla="*/ 25 h 25"/>
                    <a:gd name="T10" fmla="*/ 218 w 218"/>
                    <a:gd name="T11" fmla="*/ 12 h 25"/>
                    <a:gd name="T12" fmla="*/ 206 w 21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18" h="25">
                      <a:moveTo>
                        <a:pt x="206" y="0"/>
                      </a:moveTo>
                      <a:cubicBezTo>
                        <a:pt x="12" y="0"/>
                        <a:pt x="12" y="0"/>
                        <a:pt x="12" y="0"/>
                      </a:cubicBezTo>
                      <a:cubicBezTo>
                        <a:pt x="5" y="0"/>
                        <a:pt x="0" y="6"/>
                        <a:pt x="0" y="12"/>
                      </a:cubicBezTo>
                      <a:cubicBezTo>
                        <a:pt x="0" y="19"/>
                        <a:pt x="5" y="25"/>
                        <a:pt x="12" y="25"/>
                      </a:cubicBezTo>
                      <a:cubicBezTo>
                        <a:pt x="206" y="25"/>
                        <a:pt x="206" y="25"/>
                        <a:pt x="206" y="25"/>
                      </a:cubicBezTo>
                      <a:cubicBezTo>
                        <a:pt x="213" y="25"/>
                        <a:pt x="218" y="19"/>
                        <a:pt x="218" y="12"/>
                      </a:cubicBezTo>
                      <a:cubicBezTo>
                        <a:pt x="218" y="6"/>
                        <a:pt x="213" y="0"/>
                        <a:pt x="20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3" name="Freeform 24">
                  <a:extLst>
                    <a:ext uri="{FF2B5EF4-FFF2-40B4-BE49-F238E27FC236}">
                      <a16:creationId xmlns:a16="http://schemas.microsoft.com/office/drawing/2014/main" id="{73CE7E95-63FB-36EC-5886-5D695AD346CD}"/>
                    </a:ext>
                  </a:extLst>
                </p:cNvPr>
                <p:cNvSpPr>
                  <a:spLocks/>
                </p:cNvSpPr>
                <p:nvPr/>
              </p:nvSpPr>
              <p:spPr bwMode="auto">
                <a:xfrm>
                  <a:off x="1739901" y="2471738"/>
                  <a:ext cx="820738" cy="90488"/>
                </a:xfrm>
                <a:custGeom>
                  <a:avLst/>
                  <a:gdLst>
                    <a:gd name="T0" fmla="*/ 206 w 218"/>
                    <a:gd name="T1" fmla="*/ 0 h 24"/>
                    <a:gd name="T2" fmla="*/ 12 w 218"/>
                    <a:gd name="T3" fmla="*/ 0 h 24"/>
                    <a:gd name="T4" fmla="*/ 0 w 218"/>
                    <a:gd name="T5" fmla="*/ 12 h 24"/>
                    <a:gd name="T6" fmla="*/ 12 w 218"/>
                    <a:gd name="T7" fmla="*/ 24 h 24"/>
                    <a:gd name="T8" fmla="*/ 206 w 218"/>
                    <a:gd name="T9" fmla="*/ 24 h 24"/>
                    <a:gd name="T10" fmla="*/ 218 w 218"/>
                    <a:gd name="T11" fmla="*/ 12 h 24"/>
                    <a:gd name="T12" fmla="*/ 206 w 21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18" h="24">
                      <a:moveTo>
                        <a:pt x="206" y="0"/>
                      </a:moveTo>
                      <a:cubicBezTo>
                        <a:pt x="12" y="0"/>
                        <a:pt x="12" y="0"/>
                        <a:pt x="12" y="0"/>
                      </a:cubicBezTo>
                      <a:cubicBezTo>
                        <a:pt x="5" y="0"/>
                        <a:pt x="0" y="5"/>
                        <a:pt x="0" y="12"/>
                      </a:cubicBezTo>
                      <a:cubicBezTo>
                        <a:pt x="0" y="19"/>
                        <a:pt x="5" y="24"/>
                        <a:pt x="12" y="24"/>
                      </a:cubicBezTo>
                      <a:cubicBezTo>
                        <a:pt x="206" y="24"/>
                        <a:pt x="206" y="24"/>
                        <a:pt x="206" y="24"/>
                      </a:cubicBezTo>
                      <a:cubicBezTo>
                        <a:pt x="213" y="24"/>
                        <a:pt x="218" y="19"/>
                        <a:pt x="218" y="12"/>
                      </a:cubicBezTo>
                      <a:cubicBezTo>
                        <a:pt x="218" y="5"/>
                        <a:pt x="213" y="0"/>
                        <a:pt x="20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4" name="Freeform 25">
                  <a:extLst>
                    <a:ext uri="{FF2B5EF4-FFF2-40B4-BE49-F238E27FC236}">
                      <a16:creationId xmlns:a16="http://schemas.microsoft.com/office/drawing/2014/main" id="{319D11CB-3E5B-E1AA-655C-39AD082342D2}"/>
                    </a:ext>
                  </a:extLst>
                </p:cNvPr>
                <p:cNvSpPr>
                  <a:spLocks/>
                </p:cNvSpPr>
                <p:nvPr/>
              </p:nvSpPr>
              <p:spPr bwMode="auto">
                <a:xfrm>
                  <a:off x="1739901" y="2197100"/>
                  <a:ext cx="820738" cy="90488"/>
                </a:xfrm>
                <a:custGeom>
                  <a:avLst/>
                  <a:gdLst>
                    <a:gd name="T0" fmla="*/ 206 w 218"/>
                    <a:gd name="T1" fmla="*/ 0 h 24"/>
                    <a:gd name="T2" fmla="*/ 12 w 218"/>
                    <a:gd name="T3" fmla="*/ 0 h 24"/>
                    <a:gd name="T4" fmla="*/ 0 w 218"/>
                    <a:gd name="T5" fmla="*/ 12 h 24"/>
                    <a:gd name="T6" fmla="*/ 12 w 218"/>
                    <a:gd name="T7" fmla="*/ 24 h 24"/>
                    <a:gd name="T8" fmla="*/ 206 w 218"/>
                    <a:gd name="T9" fmla="*/ 24 h 24"/>
                    <a:gd name="T10" fmla="*/ 218 w 218"/>
                    <a:gd name="T11" fmla="*/ 12 h 24"/>
                    <a:gd name="T12" fmla="*/ 206 w 21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218" h="24">
                      <a:moveTo>
                        <a:pt x="206" y="0"/>
                      </a:moveTo>
                      <a:cubicBezTo>
                        <a:pt x="12" y="0"/>
                        <a:pt x="12" y="0"/>
                        <a:pt x="12" y="0"/>
                      </a:cubicBezTo>
                      <a:cubicBezTo>
                        <a:pt x="5" y="0"/>
                        <a:pt x="0" y="6"/>
                        <a:pt x="0" y="12"/>
                      </a:cubicBezTo>
                      <a:cubicBezTo>
                        <a:pt x="0" y="19"/>
                        <a:pt x="5" y="24"/>
                        <a:pt x="12" y="24"/>
                      </a:cubicBezTo>
                      <a:cubicBezTo>
                        <a:pt x="206" y="24"/>
                        <a:pt x="206" y="24"/>
                        <a:pt x="206" y="24"/>
                      </a:cubicBezTo>
                      <a:cubicBezTo>
                        <a:pt x="213" y="24"/>
                        <a:pt x="218" y="19"/>
                        <a:pt x="218" y="12"/>
                      </a:cubicBezTo>
                      <a:cubicBezTo>
                        <a:pt x="218" y="6"/>
                        <a:pt x="213" y="0"/>
                        <a:pt x="20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5" name="Freeform 26">
                  <a:extLst>
                    <a:ext uri="{FF2B5EF4-FFF2-40B4-BE49-F238E27FC236}">
                      <a16:creationId xmlns:a16="http://schemas.microsoft.com/office/drawing/2014/main" id="{0A164A15-B973-8BB4-00ED-5C2350841068}"/>
                    </a:ext>
                  </a:extLst>
                </p:cNvPr>
                <p:cNvSpPr>
                  <a:spLocks/>
                </p:cNvSpPr>
                <p:nvPr/>
              </p:nvSpPr>
              <p:spPr bwMode="auto">
                <a:xfrm>
                  <a:off x="1739901" y="1922463"/>
                  <a:ext cx="820738" cy="93663"/>
                </a:xfrm>
                <a:custGeom>
                  <a:avLst/>
                  <a:gdLst>
                    <a:gd name="T0" fmla="*/ 206 w 218"/>
                    <a:gd name="T1" fmla="*/ 0 h 25"/>
                    <a:gd name="T2" fmla="*/ 12 w 218"/>
                    <a:gd name="T3" fmla="*/ 0 h 25"/>
                    <a:gd name="T4" fmla="*/ 0 w 218"/>
                    <a:gd name="T5" fmla="*/ 12 h 25"/>
                    <a:gd name="T6" fmla="*/ 12 w 218"/>
                    <a:gd name="T7" fmla="*/ 25 h 25"/>
                    <a:gd name="T8" fmla="*/ 206 w 218"/>
                    <a:gd name="T9" fmla="*/ 25 h 25"/>
                    <a:gd name="T10" fmla="*/ 218 w 218"/>
                    <a:gd name="T11" fmla="*/ 12 h 25"/>
                    <a:gd name="T12" fmla="*/ 206 w 21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18" h="25">
                      <a:moveTo>
                        <a:pt x="206" y="0"/>
                      </a:moveTo>
                      <a:cubicBezTo>
                        <a:pt x="12" y="0"/>
                        <a:pt x="12" y="0"/>
                        <a:pt x="12" y="0"/>
                      </a:cubicBezTo>
                      <a:cubicBezTo>
                        <a:pt x="5" y="0"/>
                        <a:pt x="0" y="6"/>
                        <a:pt x="0" y="12"/>
                      </a:cubicBezTo>
                      <a:cubicBezTo>
                        <a:pt x="0" y="19"/>
                        <a:pt x="5" y="25"/>
                        <a:pt x="12" y="25"/>
                      </a:cubicBezTo>
                      <a:cubicBezTo>
                        <a:pt x="206" y="25"/>
                        <a:pt x="206" y="25"/>
                        <a:pt x="206" y="25"/>
                      </a:cubicBezTo>
                      <a:cubicBezTo>
                        <a:pt x="213" y="25"/>
                        <a:pt x="218" y="19"/>
                        <a:pt x="218" y="12"/>
                      </a:cubicBezTo>
                      <a:cubicBezTo>
                        <a:pt x="218" y="6"/>
                        <a:pt x="213" y="0"/>
                        <a:pt x="20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6" name="Freeform 27">
                  <a:extLst>
                    <a:ext uri="{FF2B5EF4-FFF2-40B4-BE49-F238E27FC236}">
                      <a16:creationId xmlns:a16="http://schemas.microsoft.com/office/drawing/2014/main" id="{3A7C9F3B-5AE7-9087-5812-546F958282B0}"/>
                    </a:ext>
                  </a:extLst>
                </p:cNvPr>
                <p:cNvSpPr>
                  <a:spLocks/>
                </p:cNvSpPr>
                <p:nvPr/>
              </p:nvSpPr>
              <p:spPr bwMode="auto">
                <a:xfrm>
                  <a:off x="735013" y="1376363"/>
                  <a:ext cx="1825625" cy="90488"/>
                </a:xfrm>
                <a:custGeom>
                  <a:avLst/>
                  <a:gdLst>
                    <a:gd name="T0" fmla="*/ 473 w 485"/>
                    <a:gd name="T1" fmla="*/ 0 h 24"/>
                    <a:gd name="T2" fmla="*/ 12 w 485"/>
                    <a:gd name="T3" fmla="*/ 0 h 24"/>
                    <a:gd name="T4" fmla="*/ 0 w 485"/>
                    <a:gd name="T5" fmla="*/ 12 h 24"/>
                    <a:gd name="T6" fmla="*/ 12 w 485"/>
                    <a:gd name="T7" fmla="*/ 24 h 24"/>
                    <a:gd name="T8" fmla="*/ 473 w 485"/>
                    <a:gd name="T9" fmla="*/ 24 h 24"/>
                    <a:gd name="T10" fmla="*/ 485 w 485"/>
                    <a:gd name="T11" fmla="*/ 12 h 24"/>
                    <a:gd name="T12" fmla="*/ 473 w 48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85" h="24">
                      <a:moveTo>
                        <a:pt x="473" y="0"/>
                      </a:moveTo>
                      <a:cubicBezTo>
                        <a:pt x="12" y="0"/>
                        <a:pt x="12" y="0"/>
                        <a:pt x="12" y="0"/>
                      </a:cubicBezTo>
                      <a:cubicBezTo>
                        <a:pt x="5" y="0"/>
                        <a:pt x="0" y="5"/>
                        <a:pt x="0" y="12"/>
                      </a:cubicBezTo>
                      <a:cubicBezTo>
                        <a:pt x="0" y="19"/>
                        <a:pt x="5" y="24"/>
                        <a:pt x="12" y="24"/>
                      </a:cubicBezTo>
                      <a:cubicBezTo>
                        <a:pt x="473" y="24"/>
                        <a:pt x="473" y="24"/>
                        <a:pt x="473" y="24"/>
                      </a:cubicBezTo>
                      <a:cubicBezTo>
                        <a:pt x="480" y="24"/>
                        <a:pt x="485" y="19"/>
                        <a:pt x="485" y="12"/>
                      </a:cubicBezTo>
                      <a:cubicBezTo>
                        <a:pt x="485" y="5"/>
                        <a:pt x="480" y="0"/>
                        <a:pt x="473"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7" name="Freeform 28">
                  <a:extLst>
                    <a:ext uri="{FF2B5EF4-FFF2-40B4-BE49-F238E27FC236}">
                      <a16:creationId xmlns:a16="http://schemas.microsoft.com/office/drawing/2014/main" id="{69F885DB-50E4-C009-6668-3B80140B3573}"/>
                    </a:ext>
                  </a:extLst>
                </p:cNvPr>
                <p:cNvSpPr>
                  <a:spLocks/>
                </p:cNvSpPr>
                <p:nvPr/>
              </p:nvSpPr>
              <p:spPr bwMode="auto">
                <a:xfrm>
                  <a:off x="735013" y="1651000"/>
                  <a:ext cx="1825625" cy="90488"/>
                </a:xfrm>
                <a:custGeom>
                  <a:avLst/>
                  <a:gdLst>
                    <a:gd name="T0" fmla="*/ 473 w 485"/>
                    <a:gd name="T1" fmla="*/ 0 h 24"/>
                    <a:gd name="T2" fmla="*/ 12 w 485"/>
                    <a:gd name="T3" fmla="*/ 0 h 24"/>
                    <a:gd name="T4" fmla="*/ 0 w 485"/>
                    <a:gd name="T5" fmla="*/ 12 h 24"/>
                    <a:gd name="T6" fmla="*/ 12 w 485"/>
                    <a:gd name="T7" fmla="*/ 24 h 24"/>
                    <a:gd name="T8" fmla="*/ 473 w 485"/>
                    <a:gd name="T9" fmla="*/ 24 h 24"/>
                    <a:gd name="T10" fmla="*/ 485 w 485"/>
                    <a:gd name="T11" fmla="*/ 12 h 24"/>
                    <a:gd name="T12" fmla="*/ 473 w 485"/>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85" h="24">
                      <a:moveTo>
                        <a:pt x="473" y="0"/>
                      </a:moveTo>
                      <a:cubicBezTo>
                        <a:pt x="12" y="0"/>
                        <a:pt x="12" y="0"/>
                        <a:pt x="12" y="0"/>
                      </a:cubicBezTo>
                      <a:cubicBezTo>
                        <a:pt x="5" y="0"/>
                        <a:pt x="0" y="5"/>
                        <a:pt x="0" y="12"/>
                      </a:cubicBezTo>
                      <a:cubicBezTo>
                        <a:pt x="0" y="18"/>
                        <a:pt x="5" y="24"/>
                        <a:pt x="12" y="24"/>
                      </a:cubicBezTo>
                      <a:cubicBezTo>
                        <a:pt x="473" y="24"/>
                        <a:pt x="473" y="24"/>
                        <a:pt x="473" y="24"/>
                      </a:cubicBezTo>
                      <a:cubicBezTo>
                        <a:pt x="480" y="24"/>
                        <a:pt x="485" y="18"/>
                        <a:pt x="485" y="12"/>
                      </a:cubicBezTo>
                      <a:cubicBezTo>
                        <a:pt x="485" y="5"/>
                        <a:pt x="480" y="0"/>
                        <a:pt x="473"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78" name="Freeform 29">
                  <a:extLst>
                    <a:ext uri="{FF2B5EF4-FFF2-40B4-BE49-F238E27FC236}">
                      <a16:creationId xmlns:a16="http://schemas.microsoft.com/office/drawing/2014/main" id="{D4C9FB4A-5E50-AAD3-197A-8FE5BAFEFDC1}"/>
                    </a:ext>
                  </a:extLst>
                </p:cNvPr>
                <p:cNvSpPr>
                  <a:spLocks noEditPoints="1"/>
                </p:cNvSpPr>
                <p:nvPr/>
              </p:nvSpPr>
              <p:spPr bwMode="auto">
                <a:xfrm>
                  <a:off x="735013" y="371475"/>
                  <a:ext cx="820738" cy="820738"/>
                </a:xfrm>
                <a:custGeom>
                  <a:avLst/>
                  <a:gdLst>
                    <a:gd name="T0" fmla="*/ 24 w 218"/>
                    <a:gd name="T1" fmla="*/ 218 h 218"/>
                    <a:gd name="T2" fmla="*/ 194 w 218"/>
                    <a:gd name="T3" fmla="*/ 218 h 218"/>
                    <a:gd name="T4" fmla="*/ 218 w 218"/>
                    <a:gd name="T5" fmla="*/ 194 h 218"/>
                    <a:gd name="T6" fmla="*/ 218 w 218"/>
                    <a:gd name="T7" fmla="*/ 24 h 218"/>
                    <a:gd name="T8" fmla="*/ 194 w 218"/>
                    <a:gd name="T9" fmla="*/ 0 h 218"/>
                    <a:gd name="T10" fmla="*/ 24 w 218"/>
                    <a:gd name="T11" fmla="*/ 0 h 218"/>
                    <a:gd name="T12" fmla="*/ 0 w 218"/>
                    <a:gd name="T13" fmla="*/ 24 h 218"/>
                    <a:gd name="T14" fmla="*/ 0 w 218"/>
                    <a:gd name="T15" fmla="*/ 194 h 218"/>
                    <a:gd name="T16" fmla="*/ 24 w 218"/>
                    <a:gd name="T17" fmla="*/ 218 h 218"/>
                    <a:gd name="T18" fmla="*/ 49 w 218"/>
                    <a:gd name="T19" fmla="*/ 48 h 218"/>
                    <a:gd name="T20" fmla="*/ 170 w 218"/>
                    <a:gd name="T21" fmla="*/ 48 h 218"/>
                    <a:gd name="T22" fmla="*/ 170 w 218"/>
                    <a:gd name="T23" fmla="*/ 170 h 218"/>
                    <a:gd name="T24" fmla="*/ 49 w 218"/>
                    <a:gd name="T25" fmla="*/ 170 h 218"/>
                    <a:gd name="T26" fmla="*/ 49 w 218"/>
                    <a:gd name="T27" fmla="*/ 48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 h="218">
                      <a:moveTo>
                        <a:pt x="24" y="218"/>
                      </a:moveTo>
                      <a:cubicBezTo>
                        <a:pt x="194" y="218"/>
                        <a:pt x="194" y="218"/>
                        <a:pt x="194" y="218"/>
                      </a:cubicBezTo>
                      <a:cubicBezTo>
                        <a:pt x="207" y="218"/>
                        <a:pt x="218" y="207"/>
                        <a:pt x="218" y="194"/>
                      </a:cubicBezTo>
                      <a:cubicBezTo>
                        <a:pt x="218" y="24"/>
                        <a:pt x="218" y="24"/>
                        <a:pt x="218" y="24"/>
                      </a:cubicBezTo>
                      <a:cubicBezTo>
                        <a:pt x="218" y="11"/>
                        <a:pt x="207" y="0"/>
                        <a:pt x="194" y="0"/>
                      </a:cubicBezTo>
                      <a:cubicBezTo>
                        <a:pt x="24" y="0"/>
                        <a:pt x="24" y="0"/>
                        <a:pt x="24" y="0"/>
                      </a:cubicBezTo>
                      <a:cubicBezTo>
                        <a:pt x="11" y="0"/>
                        <a:pt x="0" y="11"/>
                        <a:pt x="0" y="24"/>
                      </a:cubicBezTo>
                      <a:cubicBezTo>
                        <a:pt x="0" y="194"/>
                        <a:pt x="0" y="194"/>
                        <a:pt x="0" y="194"/>
                      </a:cubicBezTo>
                      <a:cubicBezTo>
                        <a:pt x="0" y="207"/>
                        <a:pt x="11" y="218"/>
                        <a:pt x="24" y="218"/>
                      </a:cubicBezTo>
                      <a:close/>
                      <a:moveTo>
                        <a:pt x="49" y="48"/>
                      </a:moveTo>
                      <a:cubicBezTo>
                        <a:pt x="170" y="48"/>
                        <a:pt x="170" y="48"/>
                        <a:pt x="170" y="48"/>
                      </a:cubicBezTo>
                      <a:cubicBezTo>
                        <a:pt x="170" y="170"/>
                        <a:pt x="170" y="170"/>
                        <a:pt x="170" y="170"/>
                      </a:cubicBezTo>
                      <a:cubicBezTo>
                        <a:pt x="49" y="170"/>
                        <a:pt x="49" y="170"/>
                        <a:pt x="49" y="170"/>
                      </a:cubicBezTo>
                      <a:lnTo>
                        <a:pt x="49" y="4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3444" tIns="61722" rIns="123444" bIns="61722" numCol="1" anchor="t" anchorCtr="0" compatLnSpc="1">
                  <a:prstTxWarp prst="textNoShape">
                    <a:avLst/>
                  </a:prstTxWarp>
                </a:bodyPr>
                <a:lstStyle/>
                <a:p>
                  <a:pPr marL="0" marR="0" lvl="0" indent="0"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grpSp>
        </p:grpSp>
      </p:grpSp>
      <p:grpSp>
        <p:nvGrpSpPr>
          <p:cNvPr id="89" name="Gruppieren 88">
            <a:extLst>
              <a:ext uri="{FF2B5EF4-FFF2-40B4-BE49-F238E27FC236}">
                <a16:creationId xmlns:a16="http://schemas.microsoft.com/office/drawing/2014/main" id="{4F687D5B-B4D0-63FB-786E-C6C738AF02B3}"/>
              </a:ext>
            </a:extLst>
          </p:cNvPr>
          <p:cNvGrpSpPr/>
          <p:nvPr/>
        </p:nvGrpSpPr>
        <p:grpSpPr>
          <a:xfrm>
            <a:off x="5334510" y="1734661"/>
            <a:ext cx="2366972" cy="2298172"/>
            <a:chOff x="3722382" y="3813856"/>
            <a:chExt cx="1620000" cy="1620000"/>
          </a:xfrm>
        </p:grpSpPr>
        <p:sp>
          <p:nvSpPr>
            <p:cNvPr id="6" name="Oval 5">
              <a:extLst>
                <a:ext uri="{FF2B5EF4-FFF2-40B4-BE49-F238E27FC236}">
                  <a16:creationId xmlns:a16="http://schemas.microsoft.com/office/drawing/2014/main" id="{D86D0ABC-9246-FECC-AFA7-A89D8AB404C8}"/>
                </a:ext>
              </a:extLst>
            </p:cNvPr>
            <p:cNvSpPr/>
            <p:nvPr/>
          </p:nvSpPr>
          <p:spPr>
            <a:xfrm>
              <a:off x="3722382" y="3813856"/>
              <a:ext cx="1620000" cy="1620000"/>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grpSp>
          <p:nvGrpSpPr>
            <p:cNvPr id="15" name="Group 14">
              <a:extLst>
                <a:ext uri="{FF2B5EF4-FFF2-40B4-BE49-F238E27FC236}">
                  <a16:creationId xmlns:a16="http://schemas.microsoft.com/office/drawing/2014/main" id="{1BDFF03F-4F48-886A-B87C-BC7B5CCCE0B5}"/>
                </a:ext>
              </a:extLst>
            </p:cNvPr>
            <p:cNvGrpSpPr/>
            <p:nvPr/>
          </p:nvGrpSpPr>
          <p:grpSpPr>
            <a:xfrm>
              <a:off x="4285514" y="4126976"/>
              <a:ext cx="499558" cy="465625"/>
              <a:chOff x="6010645" y="3971758"/>
              <a:chExt cx="779590" cy="1056290"/>
            </a:xfrm>
            <a:solidFill>
              <a:sysClr val="window" lastClr="FFFFFF"/>
            </a:solidFill>
          </p:grpSpPr>
          <p:sp>
            <p:nvSpPr>
              <p:cNvPr id="40" name="Freeform 121">
                <a:extLst>
                  <a:ext uri="{FF2B5EF4-FFF2-40B4-BE49-F238E27FC236}">
                    <a16:creationId xmlns:a16="http://schemas.microsoft.com/office/drawing/2014/main" id="{5E7A2233-D9FC-AF86-4C7E-D022A29E2365}"/>
                  </a:ext>
                </a:extLst>
              </p:cNvPr>
              <p:cNvSpPr>
                <a:spLocks noEditPoints="1"/>
              </p:cNvSpPr>
              <p:nvPr/>
            </p:nvSpPr>
            <p:spPr bwMode="auto">
              <a:xfrm>
                <a:off x="6010645" y="4042176"/>
                <a:ext cx="779590" cy="985872"/>
              </a:xfrm>
              <a:custGeom>
                <a:avLst/>
                <a:gdLst>
                  <a:gd name="T0" fmla="*/ 255 w 284"/>
                  <a:gd name="T1" fmla="*/ 0 h 359"/>
                  <a:gd name="T2" fmla="*/ 29 w 284"/>
                  <a:gd name="T3" fmla="*/ 0 h 359"/>
                  <a:gd name="T4" fmla="*/ 0 w 284"/>
                  <a:gd name="T5" fmla="*/ 29 h 359"/>
                  <a:gd name="T6" fmla="*/ 0 w 284"/>
                  <a:gd name="T7" fmla="*/ 330 h 359"/>
                  <a:gd name="T8" fmla="*/ 29 w 284"/>
                  <a:gd name="T9" fmla="*/ 359 h 359"/>
                  <a:gd name="T10" fmla="*/ 255 w 284"/>
                  <a:gd name="T11" fmla="*/ 359 h 359"/>
                  <a:gd name="T12" fmla="*/ 284 w 284"/>
                  <a:gd name="T13" fmla="*/ 330 h 359"/>
                  <a:gd name="T14" fmla="*/ 284 w 284"/>
                  <a:gd name="T15" fmla="*/ 29 h 359"/>
                  <a:gd name="T16" fmla="*/ 255 w 284"/>
                  <a:gd name="T17" fmla="*/ 0 h 359"/>
                  <a:gd name="T18" fmla="*/ 251 w 284"/>
                  <a:gd name="T19" fmla="*/ 326 h 359"/>
                  <a:gd name="T20" fmla="*/ 33 w 284"/>
                  <a:gd name="T21" fmla="*/ 326 h 359"/>
                  <a:gd name="T22" fmla="*/ 33 w 284"/>
                  <a:gd name="T23" fmla="*/ 33 h 359"/>
                  <a:gd name="T24" fmla="*/ 251 w 284"/>
                  <a:gd name="T25" fmla="*/ 33 h 359"/>
                  <a:gd name="T26" fmla="*/ 251 w 284"/>
                  <a:gd name="T27" fmla="*/ 32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4" h="359">
                    <a:moveTo>
                      <a:pt x="255" y="0"/>
                    </a:moveTo>
                    <a:cubicBezTo>
                      <a:pt x="29" y="0"/>
                      <a:pt x="29" y="0"/>
                      <a:pt x="29" y="0"/>
                    </a:cubicBezTo>
                    <a:cubicBezTo>
                      <a:pt x="13" y="0"/>
                      <a:pt x="0" y="13"/>
                      <a:pt x="0" y="29"/>
                    </a:cubicBezTo>
                    <a:cubicBezTo>
                      <a:pt x="0" y="330"/>
                      <a:pt x="0" y="330"/>
                      <a:pt x="0" y="330"/>
                    </a:cubicBezTo>
                    <a:cubicBezTo>
                      <a:pt x="0" y="346"/>
                      <a:pt x="13" y="359"/>
                      <a:pt x="29" y="359"/>
                    </a:cubicBezTo>
                    <a:cubicBezTo>
                      <a:pt x="255" y="359"/>
                      <a:pt x="255" y="359"/>
                      <a:pt x="255" y="359"/>
                    </a:cubicBezTo>
                    <a:cubicBezTo>
                      <a:pt x="271" y="359"/>
                      <a:pt x="284" y="346"/>
                      <a:pt x="284" y="330"/>
                    </a:cubicBezTo>
                    <a:cubicBezTo>
                      <a:pt x="284" y="29"/>
                      <a:pt x="284" y="29"/>
                      <a:pt x="284" y="29"/>
                    </a:cubicBezTo>
                    <a:cubicBezTo>
                      <a:pt x="284" y="13"/>
                      <a:pt x="271" y="0"/>
                      <a:pt x="255" y="0"/>
                    </a:cubicBezTo>
                    <a:close/>
                    <a:moveTo>
                      <a:pt x="251" y="326"/>
                    </a:moveTo>
                    <a:cubicBezTo>
                      <a:pt x="33" y="326"/>
                      <a:pt x="33" y="326"/>
                      <a:pt x="33" y="326"/>
                    </a:cubicBezTo>
                    <a:cubicBezTo>
                      <a:pt x="33" y="33"/>
                      <a:pt x="33" y="33"/>
                      <a:pt x="33" y="33"/>
                    </a:cubicBezTo>
                    <a:cubicBezTo>
                      <a:pt x="251" y="33"/>
                      <a:pt x="251" y="33"/>
                      <a:pt x="251" y="33"/>
                    </a:cubicBezTo>
                    <a:lnTo>
                      <a:pt x="251"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41" name="Freeform 122">
                <a:extLst>
                  <a:ext uri="{FF2B5EF4-FFF2-40B4-BE49-F238E27FC236}">
                    <a16:creationId xmlns:a16="http://schemas.microsoft.com/office/drawing/2014/main" id="{B29C11CF-536E-034C-5914-EFC1E0A2C928}"/>
                  </a:ext>
                </a:extLst>
              </p:cNvPr>
              <p:cNvSpPr>
                <a:spLocks/>
              </p:cNvSpPr>
              <p:nvPr/>
            </p:nvSpPr>
            <p:spPr bwMode="auto">
              <a:xfrm>
                <a:off x="6449945" y="3971758"/>
                <a:ext cx="182094" cy="140839"/>
              </a:xfrm>
              <a:custGeom>
                <a:avLst/>
                <a:gdLst>
                  <a:gd name="T0" fmla="*/ 27 w 128"/>
                  <a:gd name="T1" fmla="*/ 81 h 99"/>
                  <a:gd name="T2" fmla="*/ 47 w 128"/>
                  <a:gd name="T3" fmla="*/ 99 h 99"/>
                  <a:gd name="T4" fmla="*/ 128 w 128"/>
                  <a:gd name="T5" fmla="*/ 18 h 99"/>
                  <a:gd name="T6" fmla="*/ 108 w 128"/>
                  <a:gd name="T7" fmla="*/ 0 h 99"/>
                  <a:gd name="T8" fmla="*/ 47 w 128"/>
                  <a:gd name="T9" fmla="*/ 62 h 99"/>
                  <a:gd name="T10" fmla="*/ 20 w 128"/>
                  <a:gd name="T11" fmla="*/ 35 h 99"/>
                  <a:gd name="T12" fmla="*/ 0 w 128"/>
                  <a:gd name="T13" fmla="*/ 54 h 99"/>
                  <a:gd name="T14" fmla="*/ 27 w 128"/>
                  <a:gd name="T15" fmla="*/ 81 h 99"/>
                  <a:gd name="T16" fmla="*/ 27 w 128"/>
                  <a:gd name="T17" fmla="*/ 8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99">
                    <a:moveTo>
                      <a:pt x="27" y="81"/>
                    </a:moveTo>
                    <a:lnTo>
                      <a:pt x="47" y="99"/>
                    </a:lnTo>
                    <a:lnTo>
                      <a:pt x="128" y="18"/>
                    </a:lnTo>
                    <a:lnTo>
                      <a:pt x="108" y="0"/>
                    </a:lnTo>
                    <a:lnTo>
                      <a:pt x="47" y="62"/>
                    </a:lnTo>
                    <a:lnTo>
                      <a:pt x="20" y="35"/>
                    </a:lnTo>
                    <a:lnTo>
                      <a:pt x="0" y="54"/>
                    </a:lnTo>
                    <a:lnTo>
                      <a:pt x="27" y="81"/>
                    </a:lnTo>
                    <a:lnTo>
                      <a:pt x="27"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42" name="Freeform 123">
                <a:extLst>
                  <a:ext uri="{FF2B5EF4-FFF2-40B4-BE49-F238E27FC236}">
                    <a16:creationId xmlns:a16="http://schemas.microsoft.com/office/drawing/2014/main" id="{83D8F244-29FB-A819-F32B-7895DAA54582}"/>
                  </a:ext>
                </a:extLst>
              </p:cNvPr>
              <p:cNvSpPr>
                <a:spLocks/>
              </p:cNvSpPr>
              <p:nvPr/>
            </p:nvSpPr>
            <p:spPr bwMode="auto">
              <a:xfrm>
                <a:off x="6449945" y="4151007"/>
                <a:ext cx="182094" cy="142262"/>
              </a:xfrm>
              <a:custGeom>
                <a:avLst/>
                <a:gdLst>
                  <a:gd name="T0" fmla="*/ 27 w 128"/>
                  <a:gd name="T1" fmla="*/ 81 h 100"/>
                  <a:gd name="T2" fmla="*/ 47 w 128"/>
                  <a:gd name="T3" fmla="*/ 100 h 100"/>
                  <a:gd name="T4" fmla="*/ 128 w 128"/>
                  <a:gd name="T5" fmla="*/ 19 h 100"/>
                  <a:gd name="T6" fmla="*/ 108 w 128"/>
                  <a:gd name="T7" fmla="*/ 0 h 100"/>
                  <a:gd name="T8" fmla="*/ 47 w 128"/>
                  <a:gd name="T9" fmla="*/ 61 h 100"/>
                  <a:gd name="T10" fmla="*/ 20 w 128"/>
                  <a:gd name="T11" fmla="*/ 36 h 100"/>
                  <a:gd name="T12" fmla="*/ 0 w 128"/>
                  <a:gd name="T13" fmla="*/ 54 h 100"/>
                  <a:gd name="T14" fmla="*/ 27 w 128"/>
                  <a:gd name="T15" fmla="*/ 81 h 100"/>
                  <a:gd name="T16" fmla="*/ 27 w 128"/>
                  <a:gd name="T17" fmla="*/ 8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100">
                    <a:moveTo>
                      <a:pt x="27" y="81"/>
                    </a:moveTo>
                    <a:lnTo>
                      <a:pt x="47" y="100"/>
                    </a:lnTo>
                    <a:lnTo>
                      <a:pt x="128" y="19"/>
                    </a:lnTo>
                    <a:lnTo>
                      <a:pt x="108" y="0"/>
                    </a:lnTo>
                    <a:lnTo>
                      <a:pt x="47" y="61"/>
                    </a:lnTo>
                    <a:lnTo>
                      <a:pt x="20" y="36"/>
                    </a:lnTo>
                    <a:lnTo>
                      <a:pt x="0" y="54"/>
                    </a:lnTo>
                    <a:lnTo>
                      <a:pt x="27" y="81"/>
                    </a:lnTo>
                    <a:lnTo>
                      <a:pt x="27"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43" name="Freeform 124">
                <a:extLst>
                  <a:ext uri="{FF2B5EF4-FFF2-40B4-BE49-F238E27FC236}">
                    <a16:creationId xmlns:a16="http://schemas.microsoft.com/office/drawing/2014/main" id="{2318FD10-5928-781F-0457-85C887722578}"/>
                  </a:ext>
                </a:extLst>
              </p:cNvPr>
              <p:cNvSpPr>
                <a:spLocks/>
              </p:cNvSpPr>
              <p:nvPr/>
            </p:nvSpPr>
            <p:spPr bwMode="auto">
              <a:xfrm>
                <a:off x="6449945" y="4328834"/>
                <a:ext cx="182094" cy="142262"/>
              </a:xfrm>
              <a:custGeom>
                <a:avLst/>
                <a:gdLst>
                  <a:gd name="T0" fmla="*/ 47 w 128"/>
                  <a:gd name="T1" fmla="*/ 100 h 100"/>
                  <a:gd name="T2" fmla="*/ 128 w 128"/>
                  <a:gd name="T3" fmla="*/ 19 h 100"/>
                  <a:gd name="T4" fmla="*/ 108 w 128"/>
                  <a:gd name="T5" fmla="*/ 0 h 100"/>
                  <a:gd name="T6" fmla="*/ 47 w 128"/>
                  <a:gd name="T7" fmla="*/ 64 h 100"/>
                  <a:gd name="T8" fmla="*/ 20 w 128"/>
                  <a:gd name="T9" fmla="*/ 37 h 100"/>
                  <a:gd name="T10" fmla="*/ 0 w 128"/>
                  <a:gd name="T11" fmla="*/ 56 h 100"/>
                  <a:gd name="T12" fmla="*/ 27 w 128"/>
                  <a:gd name="T13" fmla="*/ 81 h 100"/>
                  <a:gd name="T14" fmla="*/ 47 w 128"/>
                  <a:gd name="T15" fmla="*/ 100 h 1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 h="100">
                    <a:moveTo>
                      <a:pt x="47" y="100"/>
                    </a:moveTo>
                    <a:lnTo>
                      <a:pt x="128" y="19"/>
                    </a:lnTo>
                    <a:lnTo>
                      <a:pt x="108" y="0"/>
                    </a:lnTo>
                    <a:lnTo>
                      <a:pt x="47" y="64"/>
                    </a:lnTo>
                    <a:lnTo>
                      <a:pt x="20" y="37"/>
                    </a:lnTo>
                    <a:lnTo>
                      <a:pt x="0" y="56"/>
                    </a:lnTo>
                    <a:lnTo>
                      <a:pt x="27" y="81"/>
                    </a:lnTo>
                    <a:lnTo>
                      <a:pt x="47"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44" name="Freeform 125">
                <a:extLst>
                  <a:ext uri="{FF2B5EF4-FFF2-40B4-BE49-F238E27FC236}">
                    <a16:creationId xmlns:a16="http://schemas.microsoft.com/office/drawing/2014/main" id="{6A5872BC-1142-ECAA-78F2-7A219AE9AD7D}"/>
                  </a:ext>
                </a:extLst>
              </p:cNvPr>
              <p:cNvSpPr>
                <a:spLocks/>
              </p:cNvSpPr>
              <p:nvPr/>
            </p:nvSpPr>
            <p:spPr bwMode="auto">
              <a:xfrm>
                <a:off x="6449945" y="4509506"/>
                <a:ext cx="182094" cy="140839"/>
              </a:xfrm>
              <a:custGeom>
                <a:avLst/>
                <a:gdLst>
                  <a:gd name="T0" fmla="*/ 27 w 128"/>
                  <a:gd name="T1" fmla="*/ 81 h 99"/>
                  <a:gd name="T2" fmla="*/ 47 w 128"/>
                  <a:gd name="T3" fmla="*/ 99 h 99"/>
                  <a:gd name="T4" fmla="*/ 128 w 128"/>
                  <a:gd name="T5" fmla="*/ 18 h 99"/>
                  <a:gd name="T6" fmla="*/ 108 w 128"/>
                  <a:gd name="T7" fmla="*/ 0 h 99"/>
                  <a:gd name="T8" fmla="*/ 47 w 128"/>
                  <a:gd name="T9" fmla="*/ 62 h 99"/>
                  <a:gd name="T10" fmla="*/ 20 w 128"/>
                  <a:gd name="T11" fmla="*/ 35 h 99"/>
                  <a:gd name="T12" fmla="*/ 0 w 128"/>
                  <a:gd name="T13" fmla="*/ 54 h 99"/>
                  <a:gd name="T14" fmla="*/ 27 w 128"/>
                  <a:gd name="T15" fmla="*/ 81 h 99"/>
                  <a:gd name="T16" fmla="*/ 27 w 128"/>
                  <a:gd name="T17" fmla="*/ 8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99">
                    <a:moveTo>
                      <a:pt x="27" y="81"/>
                    </a:moveTo>
                    <a:lnTo>
                      <a:pt x="47" y="99"/>
                    </a:lnTo>
                    <a:lnTo>
                      <a:pt x="128" y="18"/>
                    </a:lnTo>
                    <a:lnTo>
                      <a:pt x="108" y="0"/>
                    </a:lnTo>
                    <a:lnTo>
                      <a:pt x="47" y="62"/>
                    </a:lnTo>
                    <a:lnTo>
                      <a:pt x="20" y="35"/>
                    </a:lnTo>
                    <a:lnTo>
                      <a:pt x="0" y="54"/>
                    </a:lnTo>
                    <a:lnTo>
                      <a:pt x="27" y="81"/>
                    </a:lnTo>
                    <a:lnTo>
                      <a:pt x="27"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45" name="Oval 44">
                <a:extLst>
                  <a:ext uri="{FF2B5EF4-FFF2-40B4-BE49-F238E27FC236}">
                    <a16:creationId xmlns:a16="http://schemas.microsoft.com/office/drawing/2014/main" id="{296EF788-220C-C79F-334C-7A7C5D5D0EF2}"/>
                  </a:ext>
                </a:extLst>
              </p:cNvPr>
              <p:cNvSpPr/>
              <p:nvPr/>
            </p:nvSpPr>
            <p:spPr>
              <a:xfrm>
                <a:off x="6138001" y="4548767"/>
                <a:ext cx="106894" cy="106894"/>
              </a:xfrm>
              <a:prstGeom prst="ellipse">
                <a:avLst/>
              </a:prstGeom>
              <a:grpFill/>
              <a:ln w="19050" cap="flat" cmpd="sng" algn="ctr">
                <a:noFill/>
                <a:prstDash val="solid"/>
                <a:miter lim="800000"/>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25000" noProof="0">
                  <a:ln>
                    <a:noFill/>
                  </a:ln>
                  <a:solidFill>
                    <a:prstClr val="white"/>
                  </a:solidFill>
                  <a:effectLst/>
                  <a:uLnTx/>
                  <a:uFillTx/>
                  <a:latin typeface="Aptos Display"/>
                </a:endParaRPr>
              </a:p>
            </p:txBody>
          </p:sp>
        </p:grpSp>
        <p:sp>
          <p:nvSpPr>
            <p:cNvPr id="16" name="TextBox 15">
              <a:extLst>
                <a:ext uri="{FF2B5EF4-FFF2-40B4-BE49-F238E27FC236}">
                  <a16:creationId xmlns:a16="http://schemas.microsoft.com/office/drawing/2014/main" id="{02B1442E-3582-B659-FDFD-7173933117E5}"/>
                </a:ext>
              </a:extLst>
            </p:cNvPr>
            <p:cNvSpPr txBox="1"/>
            <p:nvPr/>
          </p:nvSpPr>
          <p:spPr>
            <a:xfrm>
              <a:off x="4119621" y="4731641"/>
              <a:ext cx="894789" cy="394874"/>
            </a:xfrm>
            <a:prstGeom prst="rect">
              <a:avLst/>
            </a:prstGeom>
            <a:noFill/>
          </p:spPr>
          <p:txBody>
            <a:bodyPr wrap="none" lIns="91440" tIns="45720" rIns="91440" bIns="45720" rtlCol="0" anchor="t">
              <a:spAutoFit/>
            </a:bodyPr>
            <a:lstStyle/>
            <a:p>
              <a:pPr marL="0" marR="0" lvl="0" indent="0" algn="ctr" defTabSz="1539623" eaLnBrk="1" fontAlgn="auto" latinLnBrk="0" hangingPunct="1">
                <a:lnSpc>
                  <a:spcPct val="100000"/>
                </a:lnSpc>
                <a:spcBef>
                  <a:spcPts val="0"/>
                </a:spcBef>
                <a:spcAft>
                  <a:spcPts val="0"/>
                </a:spcAft>
                <a:buClrTx/>
                <a:buSzTx/>
                <a:buFontTx/>
                <a:buNone/>
                <a:tabLst/>
                <a:defRPr/>
              </a:pPr>
              <a:r>
                <a:rPr kumimoji="0" lang="en-US" sz="2800" i="0" u="none" strike="noStrike" kern="0" cap="none" spc="0" normalizeH="0" baseline="0" noProof="0" dirty="0" err="1">
                  <a:ln>
                    <a:noFill/>
                  </a:ln>
                  <a:solidFill>
                    <a:prstClr val="white"/>
                  </a:solidFill>
                  <a:effectLst/>
                  <a:uLnTx/>
                  <a:uFillTx/>
                  <a:latin typeface="Aptos Display"/>
                </a:rPr>
                <a:t>Regeln</a:t>
              </a:r>
              <a:endParaRPr lang="id-ID" sz="2800" i="0" u="none" strike="noStrike" kern="0" cap="none" spc="0" normalizeH="0" baseline="0" noProof="0" dirty="0">
                <a:ln>
                  <a:noFill/>
                </a:ln>
                <a:solidFill>
                  <a:prstClr val="white"/>
                </a:solidFill>
                <a:effectLst/>
                <a:uLnTx/>
                <a:uFillTx/>
                <a:latin typeface="Aptos Display"/>
              </a:endParaRPr>
            </a:p>
          </p:txBody>
        </p:sp>
      </p:grpSp>
      <p:grpSp>
        <p:nvGrpSpPr>
          <p:cNvPr id="98" name="Gruppieren 97">
            <a:extLst>
              <a:ext uri="{FF2B5EF4-FFF2-40B4-BE49-F238E27FC236}">
                <a16:creationId xmlns:a16="http://schemas.microsoft.com/office/drawing/2014/main" id="{81A62D08-B028-27D0-7B1E-0AB2CBE52610}"/>
              </a:ext>
            </a:extLst>
          </p:cNvPr>
          <p:cNvGrpSpPr/>
          <p:nvPr/>
        </p:nvGrpSpPr>
        <p:grpSpPr>
          <a:xfrm>
            <a:off x="2945738" y="7394528"/>
            <a:ext cx="2587657" cy="2425872"/>
            <a:chOff x="9941171" y="3685847"/>
            <a:chExt cx="1620000" cy="1632336"/>
          </a:xfrm>
        </p:grpSpPr>
        <p:sp>
          <p:nvSpPr>
            <p:cNvPr id="18" name="Oval 17">
              <a:extLst>
                <a:ext uri="{FF2B5EF4-FFF2-40B4-BE49-F238E27FC236}">
                  <a16:creationId xmlns:a16="http://schemas.microsoft.com/office/drawing/2014/main" id="{754A40BE-E319-C864-173C-BAFD0CED6549}"/>
                </a:ext>
              </a:extLst>
            </p:cNvPr>
            <p:cNvSpPr/>
            <p:nvPr/>
          </p:nvSpPr>
          <p:spPr>
            <a:xfrm>
              <a:off x="9941171" y="3685847"/>
              <a:ext cx="1620000" cy="1620000"/>
            </a:xfrm>
            <a:prstGeom prst="ellipse">
              <a:avLst/>
            </a:prstGeom>
            <a:ln/>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1539623" eaLnBrk="1" fontAlgn="auto" latinLnBrk="0" hangingPunct="1">
                <a:lnSpc>
                  <a:spcPct val="100000"/>
                </a:lnSpc>
                <a:spcBef>
                  <a:spcPts val="0"/>
                </a:spcBef>
                <a:spcAft>
                  <a:spcPts val="0"/>
                </a:spcAft>
                <a:buClrTx/>
                <a:buSzTx/>
                <a:buFontTx/>
                <a:buNone/>
                <a:tabLst/>
                <a:defRPr/>
              </a:pPr>
              <a:endParaRPr kumimoji="0" lang="id-ID" sz="2430" b="0" i="0" u="none" strike="noStrike" kern="0" cap="none" spc="0" normalizeH="0" baseline="0" noProof="0">
                <a:ln>
                  <a:noFill/>
                </a:ln>
                <a:solidFill>
                  <a:srgbClr val="53565A"/>
                </a:solidFill>
                <a:effectLst/>
                <a:uLnTx/>
                <a:uFillTx/>
                <a:latin typeface="Aptos Display"/>
              </a:endParaRPr>
            </a:p>
          </p:txBody>
        </p:sp>
        <p:sp>
          <p:nvSpPr>
            <p:cNvPr id="19" name="TextBox 18">
              <a:extLst>
                <a:ext uri="{FF2B5EF4-FFF2-40B4-BE49-F238E27FC236}">
                  <a16:creationId xmlns:a16="http://schemas.microsoft.com/office/drawing/2014/main" id="{5A360F48-4B88-C44C-605D-139CD7967AB8}"/>
                </a:ext>
              </a:extLst>
            </p:cNvPr>
            <p:cNvSpPr txBox="1"/>
            <p:nvPr/>
          </p:nvSpPr>
          <p:spPr>
            <a:xfrm>
              <a:off x="10217925" y="4453674"/>
              <a:ext cx="996275" cy="864509"/>
            </a:xfrm>
            <a:prstGeom prst="rect">
              <a:avLst/>
            </a:prstGeom>
            <a:noFill/>
          </p:spPr>
          <p:txBody>
            <a:bodyPr wrap="none" lIns="91440" tIns="45720" rIns="91440" bIns="45720" rtlCol="0" anchor="t">
              <a:spAutoFit/>
            </a:bodyPr>
            <a:lstStyle/>
            <a:p>
              <a:pPr algn="ctr" defTabSz="1539623">
                <a:defRPr/>
              </a:pPr>
              <a:r>
                <a:rPr kumimoji="0" lang="en-US" sz="2400" i="0" u="none" strike="noStrike" kern="0" cap="none" spc="0" normalizeH="0" baseline="0" noProof="0" err="1">
                  <a:ln>
                    <a:noFill/>
                  </a:ln>
                  <a:solidFill>
                    <a:prstClr val="white"/>
                  </a:solidFill>
                  <a:effectLst/>
                  <a:uLnTx/>
                  <a:uFillTx/>
                  <a:latin typeface="Aptos Display"/>
                </a:rPr>
                <a:t>Generelle</a:t>
              </a:r>
              <a:r>
                <a:rPr kumimoji="0" lang="en-US" sz="2400" i="0" u="none" strike="noStrike" kern="0" cap="none" spc="0" normalizeH="0" baseline="0" noProof="0">
                  <a:ln>
                    <a:noFill/>
                  </a:ln>
                  <a:solidFill>
                    <a:prstClr val="white"/>
                  </a:solidFill>
                  <a:effectLst/>
                  <a:uLnTx/>
                  <a:uFillTx/>
                  <a:latin typeface="Aptos Display"/>
                </a:rPr>
                <a:t> </a:t>
              </a:r>
              <a:br>
                <a:rPr lang="en-US" sz="2400" kern="0">
                  <a:latin typeface="Aptos Display"/>
                </a:rPr>
              </a:br>
              <a:r>
                <a:rPr lang="en-US" sz="2400" kern="0">
                  <a:solidFill>
                    <a:prstClr val="white"/>
                  </a:solidFill>
                  <a:latin typeface="Aptos Display"/>
                </a:rPr>
                <a:t>Daten-</a:t>
              </a:r>
              <a:br>
                <a:rPr lang="en-US" sz="2400" kern="0">
                  <a:latin typeface="Aptos Display"/>
                </a:rPr>
              </a:br>
              <a:r>
                <a:rPr lang="en-US" sz="2400" kern="0" err="1">
                  <a:solidFill>
                    <a:prstClr val="white"/>
                  </a:solidFill>
                  <a:latin typeface="Aptos Display"/>
                </a:rPr>
                <a:t>qualität</a:t>
              </a:r>
              <a:endParaRPr lang="id-ID" sz="2400" i="0" u="none" strike="noStrike" kern="0" cap="none" spc="0" normalizeH="0" baseline="0" noProof="0">
                <a:ln>
                  <a:noFill/>
                </a:ln>
                <a:solidFill>
                  <a:prstClr val="white"/>
                </a:solidFill>
                <a:effectLst/>
                <a:uLnTx/>
                <a:uFillTx/>
                <a:latin typeface="Aptos Display"/>
                <a:cs typeface="Arial"/>
              </a:endParaRPr>
            </a:p>
          </p:txBody>
        </p:sp>
        <p:grpSp>
          <p:nvGrpSpPr>
            <p:cNvPr id="20" name="Group 19">
              <a:extLst>
                <a:ext uri="{FF2B5EF4-FFF2-40B4-BE49-F238E27FC236}">
                  <a16:creationId xmlns:a16="http://schemas.microsoft.com/office/drawing/2014/main" id="{ADDC905D-73DE-12D0-8AF4-3B549EE97438}"/>
                </a:ext>
              </a:extLst>
            </p:cNvPr>
            <p:cNvGrpSpPr/>
            <p:nvPr/>
          </p:nvGrpSpPr>
          <p:grpSpPr>
            <a:xfrm>
              <a:off x="10426579" y="3881578"/>
              <a:ext cx="637523" cy="591628"/>
              <a:chOff x="7827963" y="705896"/>
              <a:chExt cx="768940" cy="922727"/>
            </a:xfrm>
            <a:solidFill>
              <a:sysClr val="window" lastClr="FFFFFF"/>
            </a:solidFill>
          </p:grpSpPr>
          <p:grpSp>
            <p:nvGrpSpPr>
              <p:cNvPr id="22" name="Group 21">
                <a:extLst>
                  <a:ext uri="{FF2B5EF4-FFF2-40B4-BE49-F238E27FC236}">
                    <a16:creationId xmlns:a16="http://schemas.microsoft.com/office/drawing/2014/main" id="{056F16BB-8028-0154-EEC3-23F855F8F03E}"/>
                  </a:ext>
                </a:extLst>
              </p:cNvPr>
              <p:cNvGrpSpPr/>
              <p:nvPr/>
            </p:nvGrpSpPr>
            <p:grpSpPr>
              <a:xfrm>
                <a:off x="7827963" y="705896"/>
                <a:ext cx="768940" cy="922727"/>
                <a:chOff x="7788275" y="698501"/>
                <a:chExt cx="873126" cy="1047750"/>
              </a:xfrm>
              <a:grpFill/>
            </p:grpSpPr>
            <p:sp>
              <p:nvSpPr>
                <p:cNvPr id="24" name="Freeform 43">
                  <a:extLst>
                    <a:ext uri="{FF2B5EF4-FFF2-40B4-BE49-F238E27FC236}">
                      <a16:creationId xmlns:a16="http://schemas.microsoft.com/office/drawing/2014/main" id="{10724BA1-F054-F4CF-8B80-092F5902AF17}"/>
                    </a:ext>
                  </a:extLst>
                </p:cNvPr>
                <p:cNvSpPr>
                  <a:spLocks/>
                </p:cNvSpPr>
                <p:nvPr/>
              </p:nvSpPr>
              <p:spPr bwMode="auto">
                <a:xfrm>
                  <a:off x="8232775" y="908051"/>
                  <a:ext cx="22225" cy="77788"/>
                </a:xfrm>
                <a:custGeom>
                  <a:avLst/>
                  <a:gdLst>
                    <a:gd name="T0" fmla="*/ 3 w 11"/>
                    <a:gd name="T1" fmla="*/ 37 h 37"/>
                    <a:gd name="T2" fmla="*/ 7 w 11"/>
                    <a:gd name="T3" fmla="*/ 37 h 37"/>
                    <a:gd name="T4" fmla="*/ 11 w 11"/>
                    <a:gd name="T5" fmla="*/ 33 h 37"/>
                    <a:gd name="T6" fmla="*/ 11 w 11"/>
                    <a:gd name="T7" fmla="*/ 2 h 37"/>
                    <a:gd name="T8" fmla="*/ 11 w 11"/>
                    <a:gd name="T9" fmla="*/ 0 h 37"/>
                    <a:gd name="T10" fmla="*/ 3 w 11"/>
                    <a:gd name="T11" fmla="*/ 6 h 37"/>
                    <a:gd name="T12" fmla="*/ 0 w 11"/>
                    <a:gd name="T13" fmla="*/ 5 h 37"/>
                    <a:gd name="T14" fmla="*/ 0 w 11"/>
                    <a:gd name="T15" fmla="*/ 33 h 37"/>
                    <a:gd name="T16" fmla="*/ 3 w 11"/>
                    <a:gd name="T17"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7">
                      <a:moveTo>
                        <a:pt x="3" y="37"/>
                      </a:moveTo>
                      <a:cubicBezTo>
                        <a:pt x="7" y="37"/>
                        <a:pt x="7" y="37"/>
                        <a:pt x="7" y="37"/>
                      </a:cubicBezTo>
                      <a:cubicBezTo>
                        <a:pt x="9" y="37"/>
                        <a:pt x="11" y="35"/>
                        <a:pt x="11" y="33"/>
                      </a:cubicBezTo>
                      <a:cubicBezTo>
                        <a:pt x="11" y="2"/>
                        <a:pt x="11" y="2"/>
                        <a:pt x="11" y="2"/>
                      </a:cubicBezTo>
                      <a:cubicBezTo>
                        <a:pt x="11" y="1"/>
                        <a:pt x="11" y="1"/>
                        <a:pt x="11" y="0"/>
                      </a:cubicBezTo>
                      <a:cubicBezTo>
                        <a:pt x="6" y="4"/>
                        <a:pt x="3" y="6"/>
                        <a:pt x="3" y="6"/>
                      </a:cubicBezTo>
                      <a:cubicBezTo>
                        <a:pt x="2" y="7"/>
                        <a:pt x="1" y="6"/>
                        <a:pt x="0" y="5"/>
                      </a:cubicBezTo>
                      <a:cubicBezTo>
                        <a:pt x="0" y="33"/>
                        <a:pt x="0" y="33"/>
                        <a:pt x="0" y="33"/>
                      </a:cubicBezTo>
                      <a:cubicBezTo>
                        <a:pt x="0" y="35"/>
                        <a:pt x="1" y="37"/>
                        <a:pt x="3"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25" name="Freeform 44">
                  <a:extLst>
                    <a:ext uri="{FF2B5EF4-FFF2-40B4-BE49-F238E27FC236}">
                      <a16:creationId xmlns:a16="http://schemas.microsoft.com/office/drawing/2014/main" id="{05750831-054A-254B-B052-5E139BCEB71C}"/>
                    </a:ext>
                  </a:extLst>
                </p:cNvPr>
                <p:cNvSpPr>
                  <a:spLocks/>
                </p:cNvSpPr>
                <p:nvPr/>
              </p:nvSpPr>
              <p:spPr bwMode="auto">
                <a:xfrm>
                  <a:off x="8207375" y="784226"/>
                  <a:ext cx="298450" cy="241300"/>
                </a:xfrm>
                <a:custGeom>
                  <a:avLst/>
                  <a:gdLst>
                    <a:gd name="T0" fmla="*/ 2 w 142"/>
                    <a:gd name="T1" fmla="*/ 115 h 115"/>
                    <a:gd name="T2" fmla="*/ 139 w 142"/>
                    <a:gd name="T3" fmla="*/ 115 h 115"/>
                    <a:gd name="T4" fmla="*/ 142 w 142"/>
                    <a:gd name="T5" fmla="*/ 112 h 115"/>
                    <a:gd name="T6" fmla="*/ 139 w 142"/>
                    <a:gd name="T7" fmla="*/ 108 h 115"/>
                    <a:gd name="T8" fmla="*/ 8 w 142"/>
                    <a:gd name="T9" fmla="*/ 108 h 115"/>
                    <a:gd name="T10" fmla="*/ 5 w 142"/>
                    <a:gd name="T11" fmla="*/ 104 h 115"/>
                    <a:gd name="T12" fmla="*/ 5 w 142"/>
                    <a:gd name="T13" fmla="*/ 4 h 115"/>
                    <a:gd name="T14" fmla="*/ 2 w 142"/>
                    <a:gd name="T15" fmla="*/ 0 h 115"/>
                    <a:gd name="T16" fmla="*/ 0 w 142"/>
                    <a:gd name="T17" fmla="*/ 4 h 115"/>
                    <a:gd name="T18" fmla="*/ 0 w 142"/>
                    <a:gd name="T19" fmla="*/ 112 h 115"/>
                    <a:gd name="T20" fmla="*/ 2 w 142"/>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2" h="115">
                      <a:moveTo>
                        <a:pt x="2" y="115"/>
                      </a:moveTo>
                      <a:cubicBezTo>
                        <a:pt x="139" y="115"/>
                        <a:pt x="139" y="115"/>
                        <a:pt x="139" y="115"/>
                      </a:cubicBezTo>
                      <a:cubicBezTo>
                        <a:pt x="140" y="115"/>
                        <a:pt x="142" y="113"/>
                        <a:pt x="142" y="112"/>
                      </a:cubicBezTo>
                      <a:cubicBezTo>
                        <a:pt x="142" y="110"/>
                        <a:pt x="140" y="108"/>
                        <a:pt x="139" y="108"/>
                      </a:cubicBezTo>
                      <a:cubicBezTo>
                        <a:pt x="8" y="108"/>
                        <a:pt x="8" y="108"/>
                        <a:pt x="8" y="108"/>
                      </a:cubicBezTo>
                      <a:cubicBezTo>
                        <a:pt x="6" y="108"/>
                        <a:pt x="5" y="106"/>
                        <a:pt x="5" y="104"/>
                      </a:cubicBezTo>
                      <a:cubicBezTo>
                        <a:pt x="5" y="4"/>
                        <a:pt x="5" y="4"/>
                        <a:pt x="5" y="4"/>
                      </a:cubicBezTo>
                      <a:cubicBezTo>
                        <a:pt x="5" y="2"/>
                        <a:pt x="4" y="0"/>
                        <a:pt x="2" y="0"/>
                      </a:cubicBezTo>
                      <a:cubicBezTo>
                        <a:pt x="1" y="0"/>
                        <a:pt x="0" y="2"/>
                        <a:pt x="0" y="4"/>
                      </a:cubicBezTo>
                      <a:cubicBezTo>
                        <a:pt x="0" y="112"/>
                        <a:pt x="0" y="112"/>
                        <a:pt x="0" y="112"/>
                      </a:cubicBezTo>
                      <a:cubicBezTo>
                        <a:pt x="0" y="113"/>
                        <a:pt x="1" y="115"/>
                        <a:pt x="2" y="1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26" name="Freeform 45">
                  <a:extLst>
                    <a:ext uri="{FF2B5EF4-FFF2-40B4-BE49-F238E27FC236}">
                      <a16:creationId xmlns:a16="http://schemas.microsoft.com/office/drawing/2014/main" id="{75D2C354-D0A7-4D24-A587-EABA368A15C4}"/>
                    </a:ext>
                  </a:extLst>
                </p:cNvPr>
                <p:cNvSpPr>
                  <a:spLocks/>
                </p:cNvSpPr>
                <p:nvPr/>
              </p:nvSpPr>
              <p:spPr bwMode="auto">
                <a:xfrm>
                  <a:off x="8480425" y="809626"/>
                  <a:ext cx="25400" cy="176213"/>
                </a:xfrm>
                <a:custGeom>
                  <a:avLst/>
                  <a:gdLst>
                    <a:gd name="T0" fmla="*/ 9 w 12"/>
                    <a:gd name="T1" fmla="*/ 0 h 84"/>
                    <a:gd name="T2" fmla="*/ 3 w 12"/>
                    <a:gd name="T3" fmla="*/ 9 h 84"/>
                    <a:gd name="T4" fmla="*/ 0 w 12"/>
                    <a:gd name="T5" fmla="*/ 10 h 84"/>
                    <a:gd name="T6" fmla="*/ 0 w 12"/>
                    <a:gd name="T7" fmla="*/ 76 h 84"/>
                    <a:gd name="T8" fmla="*/ 4 w 12"/>
                    <a:gd name="T9" fmla="*/ 84 h 84"/>
                    <a:gd name="T10" fmla="*/ 8 w 12"/>
                    <a:gd name="T11" fmla="*/ 84 h 84"/>
                    <a:gd name="T12" fmla="*/ 12 w 12"/>
                    <a:gd name="T13" fmla="*/ 76 h 84"/>
                    <a:gd name="T14" fmla="*/ 12 w 12"/>
                    <a:gd name="T15" fmla="*/ 8 h 84"/>
                    <a:gd name="T16" fmla="*/ 9 w 12"/>
                    <a:gd name="T17"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84">
                      <a:moveTo>
                        <a:pt x="9" y="0"/>
                      </a:moveTo>
                      <a:cubicBezTo>
                        <a:pt x="3" y="9"/>
                        <a:pt x="3" y="9"/>
                        <a:pt x="3" y="9"/>
                      </a:cubicBezTo>
                      <a:cubicBezTo>
                        <a:pt x="2" y="10"/>
                        <a:pt x="1" y="10"/>
                        <a:pt x="0" y="10"/>
                      </a:cubicBezTo>
                      <a:cubicBezTo>
                        <a:pt x="0" y="76"/>
                        <a:pt x="0" y="76"/>
                        <a:pt x="0" y="76"/>
                      </a:cubicBezTo>
                      <a:cubicBezTo>
                        <a:pt x="0" y="80"/>
                        <a:pt x="2" y="84"/>
                        <a:pt x="4" y="84"/>
                      </a:cubicBezTo>
                      <a:cubicBezTo>
                        <a:pt x="8" y="84"/>
                        <a:pt x="8" y="84"/>
                        <a:pt x="8" y="84"/>
                      </a:cubicBezTo>
                      <a:cubicBezTo>
                        <a:pt x="10" y="84"/>
                        <a:pt x="12" y="80"/>
                        <a:pt x="12" y="76"/>
                      </a:cubicBezTo>
                      <a:cubicBezTo>
                        <a:pt x="12" y="8"/>
                        <a:pt x="12" y="8"/>
                        <a:pt x="12" y="8"/>
                      </a:cubicBezTo>
                      <a:cubicBezTo>
                        <a:pt x="12" y="4"/>
                        <a:pt x="10" y="1"/>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27" name="Freeform 46">
                  <a:extLst>
                    <a:ext uri="{FF2B5EF4-FFF2-40B4-BE49-F238E27FC236}">
                      <a16:creationId xmlns:a16="http://schemas.microsoft.com/office/drawing/2014/main" id="{5DA36D32-75A2-F297-F33A-61C96DFF575E}"/>
                    </a:ext>
                  </a:extLst>
                </p:cNvPr>
                <p:cNvSpPr>
                  <a:spLocks/>
                </p:cNvSpPr>
                <p:nvPr/>
              </p:nvSpPr>
              <p:spPr bwMode="auto">
                <a:xfrm>
                  <a:off x="8232775" y="777876"/>
                  <a:ext cx="273050" cy="133350"/>
                </a:xfrm>
                <a:custGeom>
                  <a:avLst/>
                  <a:gdLst>
                    <a:gd name="T0" fmla="*/ 0 w 130"/>
                    <a:gd name="T1" fmla="*/ 62 h 63"/>
                    <a:gd name="T2" fmla="*/ 2 w 130"/>
                    <a:gd name="T3" fmla="*/ 63 h 63"/>
                    <a:gd name="T4" fmla="*/ 51 w 130"/>
                    <a:gd name="T5" fmla="*/ 28 h 63"/>
                    <a:gd name="T6" fmla="*/ 53 w 130"/>
                    <a:gd name="T7" fmla="*/ 29 h 63"/>
                    <a:gd name="T8" fmla="*/ 61 w 130"/>
                    <a:gd name="T9" fmla="*/ 51 h 63"/>
                    <a:gd name="T10" fmla="*/ 63 w 130"/>
                    <a:gd name="T11" fmla="*/ 52 h 63"/>
                    <a:gd name="T12" fmla="*/ 120 w 130"/>
                    <a:gd name="T13" fmla="*/ 11 h 63"/>
                    <a:gd name="T14" fmla="*/ 117 w 130"/>
                    <a:gd name="T15" fmla="*/ 16 h 63"/>
                    <a:gd name="T16" fmla="*/ 117 w 130"/>
                    <a:gd name="T17" fmla="*/ 19 h 63"/>
                    <a:gd name="T18" fmla="*/ 117 w 130"/>
                    <a:gd name="T19" fmla="*/ 19 h 63"/>
                    <a:gd name="T20" fmla="*/ 120 w 130"/>
                    <a:gd name="T21" fmla="*/ 19 h 63"/>
                    <a:gd name="T22" fmla="*/ 129 w 130"/>
                    <a:gd name="T23" fmla="*/ 4 h 63"/>
                    <a:gd name="T24" fmla="*/ 129 w 130"/>
                    <a:gd name="T25" fmla="*/ 2 h 63"/>
                    <a:gd name="T26" fmla="*/ 128 w 130"/>
                    <a:gd name="T27" fmla="*/ 0 h 63"/>
                    <a:gd name="T28" fmla="*/ 113 w 130"/>
                    <a:gd name="T29" fmla="*/ 3 h 63"/>
                    <a:gd name="T30" fmla="*/ 112 w 130"/>
                    <a:gd name="T31" fmla="*/ 6 h 63"/>
                    <a:gd name="T32" fmla="*/ 112 w 130"/>
                    <a:gd name="T33" fmla="*/ 6 h 63"/>
                    <a:gd name="T34" fmla="*/ 114 w 130"/>
                    <a:gd name="T35" fmla="*/ 8 h 63"/>
                    <a:gd name="T36" fmla="*/ 118 w 130"/>
                    <a:gd name="T37" fmla="*/ 7 h 63"/>
                    <a:gd name="T38" fmla="*/ 65 w 130"/>
                    <a:gd name="T39" fmla="*/ 45 h 63"/>
                    <a:gd name="T40" fmla="*/ 63 w 130"/>
                    <a:gd name="T41" fmla="*/ 44 h 63"/>
                    <a:gd name="T42" fmla="*/ 56 w 130"/>
                    <a:gd name="T43" fmla="*/ 26 h 63"/>
                    <a:gd name="T44" fmla="*/ 54 w 130"/>
                    <a:gd name="T45" fmla="*/ 22 h 63"/>
                    <a:gd name="T46" fmla="*/ 52 w 130"/>
                    <a:gd name="T47" fmla="*/ 22 h 63"/>
                    <a:gd name="T48" fmla="*/ 1 w 130"/>
                    <a:gd name="T49" fmla="*/ 58 h 63"/>
                    <a:gd name="T50" fmla="*/ 0 w 130"/>
                    <a:gd name="T51" fmla="*/ 61 h 63"/>
                    <a:gd name="T52" fmla="*/ 0 w 130"/>
                    <a:gd name="T53" fmla="*/ 6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63">
                      <a:moveTo>
                        <a:pt x="0" y="62"/>
                      </a:moveTo>
                      <a:cubicBezTo>
                        <a:pt x="1" y="63"/>
                        <a:pt x="2" y="63"/>
                        <a:pt x="2" y="63"/>
                      </a:cubicBezTo>
                      <a:cubicBezTo>
                        <a:pt x="51" y="28"/>
                        <a:pt x="51" y="28"/>
                        <a:pt x="51" y="28"/>
                      </a:cubicBezTo>
                      <a:cubicBezTo>
                        <a:pt x="52" y="28"/>
                        <a:pt x="53" y="28"/>
                        <a:pt x="53" y="29"/>
                      </a:cubicBezTo>
                      <a:cubicBezTo>
                        <a:pt x="61" y="51"/>
                        <a:pt x="61" y="51"/>
                        <a:pt x="61" y="51"/>
                      </a:cubicBezTo>
                      <a:cubicBezTo>
                        <a:pt x="62" y="52"/>
                        <a:pt x="63" y="52"/>
                        <a:pt x="63" y="52"/>
                      </a:cubicBezTo>
                      <a:cubicBezTo>
                        <a:pt x="120" y="11"/>
                        <a:pt x="120" y="11"/>
                        <a:pt x="120" y="11"/>
                      </a:cubicBezTo>
                      <a:cubicBezTo>
                        <a:pt x="117" y="16"/>
                        <a:pt x="117" y="16"/>
                        <a:pt x="117" y="16"/>
                      </a:cubicBezTo>
                      <a:cubicBezTo>
                        <a:pt x="116" y="17"/>
                        <a:pt x="117" y="18"/>
                        <a:pt x="117" y="19"/>
                      </a:cubicBezTo>
                      <a:cubicBezTo>
                        <a:pt x="117" y="19"/>
                        <a:pt x="117" y="19"/>
                        <a:pt x="117" y="19"/>
                      </a:cubicBezTo>
                      <a:cubicBezTo>
                        <a:pt x="118" y="20"/>
                        <a:pt x="119" y="20"/>
                        <a:pt x="120" y="19"/>
                      </a:cubicBezTo>
                      <a:cubicBezTo>
                        <a:pt x="129" y="4"/>
                        <a:pt x="129" y="4"/>
                        <a:pt x="129" y="4"/>
                      </a:cubicBezTo>
                      <a:cubicBezTo>
                        <a:pt x="130" y="4"/>
                        <a:pt x="130" y="3"/>
                        <a:pt x="129" y="2"/>
                      </a:cubicBezTo>
                      <a:cubicBezTo>
                        <a:pt x="129" y="1"/>
                        <a:pt x="128" y="0"/>
                        <a:pt x="128" y="0"/>
                      </a:cubicBezTo>
                      <a:cubicBezTo>
                        <a:pt x="113" y="3"/>
                        <a:pt x="113" y="3"/>
                        <a:pt x="113" y="3"/>
                      </a:cubicBezTo>
                      <a:cubicBezTo>
                        <a:pt x="113" y="3"/>
                        <a:pt x="112" y="4"/>
                        <a:pt x="112" y="6"/>
                      </a:cubicBezTo>
                      <a:cubicBezTo>
                        <a:pt x="112" y="6"/>
                        <a:pt x="112" y="6"/>
                        <a:pt x="112" y="6"/>
                      </a:cubicBezTo>
                      <a:cubicBezTo>
                        <a:pt x="112" y="7"/>
                        <a:pt x="113" y="8"/>
                        <a:pt x="114" y="8"/>
                      </a:cubicBezTo>
                      <a:cubicBezTo>
                        <a:pt x="118" y="7"/>
                        <a:pt x="118" y="7"/>
                        <a:pt x="118" y="7"/>
                      </a:cubicBezTo>
                      <a:cubicBezTo>
                        <a:pt x="65" y="45"/>
                        <a:pt x="65" y="45"/>
                        <a:pt x="65" y="45"/>
                      </a:cubicBezTo>
                      <a:cubicBezTo>
                        <a:pt x="64" y="46"/>
                        <a:pt x="63" y="45"/>
                        <a:pt x="63" y="44"/>
                      </a:cubicBezTo>
                      <a:cubicBezTo>
                        <a:pt x="56" y="26"/>
                        <a:pt x="56" y="26"/>
                        <a:pt x="56" y="26"/>
                      </a:cubicBezTo>
                      <a:cubicBezTo>
                        <a:pt x="55" y="25"/>
                        <a:pt x="55" y="23"/>
                        <a:pt x="54" y="22"/>
                      </a:cubicBezTo>
                      <a:cubicBezTo>
                        <a:pt x="54" y="21"/>
                        <a:pt x="53" y="21"/>
                        <a:pt x="52" y="22"/>
                      </a:cubicBezTo>
                      <a:cubicBezTo>
                        <a:pt x="1" y="58"/>
                        <a:pt x="1" y="58"/>
                        <a:pt x="1" y="58"/>
                      </a:cubicBezTo>
                      <a:cubicBezTo>
                        <a:pt x="0" y="59"/>
                        <a:pt x="0" y="60"/>
                        <a:pt x="0" y="61"/>
                      </a:cubicBezTo>
                      <a:lnTo>
                        <a:pt x="0" y="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28" name="Freeform 47">
                  <a:extLst>
                    <a:ext uri="{FF2B5EF4-FFF2-40B4-BE49-F238E27FC236}">
                      <a16:creationId xmlns:a16="http://schemas.microsoft.com/office/drawing/2014/main" id="{99427F9D-8E8D-C07F-B245-6802DFC14A8E}"/>
                    </a:ext>
                  </a:extLst>
                </p:cNvPr>
                <p:cNvSpPr>
                  <a:spLocks/>
                </p:cNvSpPr>
                <p:nvPr/>
              </p:nvSpPr>
              <p:spPr bwMode="auto">
                <a:xfrm>
                  <a:off x="8216900" y="1103313"/>
                  <a:ext cx="293688" cy="38100"/>
                </a:xfrm>
                <a:custGeom>
                  <a:avLst/>
                  <a:gdLst>
                    <a:gd name="T0" fmla="*/ 125 w 139"/>
                    <a:gd name="T1" fmla="*/ 0 h 18"/>
                    <a:gd name="T2" fmla="*/ 14 w 139"/>
                    <a:gd name="T3" fmla="*/ 0 h 18"/>
                    <a:gd name="T4" fmla="*/ 0 w 139"/>
                    <a:gd name="T5" fmla="*/ 9 h 18"/>
                    <a:gd name="T6" fmla="*/ 14 w 139"/>
                    <a:gd name="T7" fmla="*/ 18 h 18"/>
                    <a:gd name="T8" fmla="*/ 125 w 139"/>
                    <a:gd name="T9" fmla="*/ 18 h 18"/>
                    <a:gd name="T10" fmla="*/ 139 w 139"/>
                    <a:gd name="T11" fmla="*/ 9 h 18"/>
                    <a:gd name="T12" fmla="*/ 125 w 139"/>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39" h="18">
                      <a:moveTo>
                        <a:pt x="125" y="0"/>
                      </a:moveTo>
                      <a:cubicBezTo>
                        <a:pt x="14" y="0"/>
                        <a:pt x="14" y="0"/>
                        <a:pt x="14" y="0"/>
                      </a:cubicBezTo>
                      <a:cubicBezTo>
                        <a:pt x="7" y="0"/>
                        <a:pt x="0" y="4"/>
                        <a:pt x="0" y="9"/>
                      </a:cubicBezTo>
                      <a:cubicBezTo>
                        <a:pt x="0" y="14"/>
                        <a:pt x="7" y="18"/>
                        <a:pt x="14" y="18"/>
                      </a:cubicBezTo>
                      <a:cubicBezTo>
                        <a:pt x="125" y="18"/>
                        <a:pt x="125" y="18"/>
                        <a:pt x="125" y="18"/>
                      </a:cubicBezTo>
                      <a:cubicBezTo>
                        <a:pt x="132" y="18"/>
                        <a:pt x="139" y="14"/>
                        <a:pt x="139" y="9"/>
                      </a:cubicBezTo>
                      <a:cubicBezTo>
                        <a:pt x="139" y="4"/>
                        <a:pt x="132" y="0"/>
                        <a:pt x="1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29" name="Freeform 48">
                  <a:extLst>
                    <a:ext uri="{FF2B5EF4-FFF2-40B4-BE49-F238E27FC236}">
                      <a16:creationId xmlns:a16="http://schemas.microsoft.com/office/drawing/2014/main" id="{77CF2477-9F57-4F3F-5455-757D0BCEC290}"/>
                    </a:ext>
                  </a:extLst>
                </p:cNvPr>
                <p:cNvSpPr>
                  <a:spLocks/>
                </p:cNvSpPr>
                <p:nvPr/>
              </p:nvSpPr>
              <p:spPr bwMode="auto">
                <a:xfrm>
                  <a:off x="8216900" y="1182688"/>
                  <a:ext cx="293688" cy="36513"/>
                </a:xfrm>
                <a:custGeom>
                  <a:avLst/>
                  <a:gdLst>
                    <a:gd name="T0" fmla="*/ 125 w 139"/>
                    <a:gd name="T1" fmla="*/ 0 h 18"/>
                    <a:gd name="T2" fmla="*/ 14 w 139"/>
                    <a:gd name="T3" fmla="*/ 0 h 18"/>
                    <a:gd name="T4" fmla="*/ 0 w 139"/>
                    <a:gd name="T5" fmla="*/ 9 h 18"/>
                    <a:gd name="T6" fmla="*/ 14 w 139"/>
                    <a:gd name="T7" fmla="*/ 18 h 18"/>
                    <a:gd name="T8" fmla="*/ 125 w 139"/>
                    <a:gd name="T9" fmla="*/ 18 h 18"/>
                    <a:gd name="T10" fmla="*/ 139 w 139"/>
                    <a:gd name="T11" fmla="*/ 9 h 18"/>
                    <a:gd name="T12" fmla="*/ 125 w 139"/>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39" h="18">
                      <a:moveTo>
                        <a:pt x="125" y="0"/>
                      </a:moveTo>
                      <a:cubicBezTo>
                        <a:pt x="14" y="0"/>
                        <a:pt x="14" y="0"/>
                        <a:pt x="14" y="0"/>
                      </a:cubicBezTo>
                      <a:cubicBezTo>
                        <a:pt x="7" y="0"/>
                        <a:pt x="0" y="4"/>
                        <a:pt x="0" y="9"/>
                      </a:cubicBezTo>
                      <a:cubicBezTo>
                        <a:pt x="0" y="14"/>
                        <a:pt x="7" y="18"/>
                        <a:pt x="14" y="18"/>
                      </a:cubicBezTo>
                      <a:cubicBezTo>
                        <a:pt x="125" y="18"/>
                        <a:pt x="125" y="18"/>
                        <a:pt x="125" y="18"/>
                      </a:cubicBezTo>
                      <a:cubicBezTo>
                        <a:pt x="132" y="18"/>
                        <a:pt x="139" y="14"/>
                        <a:pt x="139" y="9"/>
                      </a:cubicBezTo>
                      <a:cubicBezTo>
                        <a:pt x="139" y="4"/>
                        <a:pt x="132" y="0"/>
                        <a:pt x="1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0" name="Freeform 49">
                  <a:extLst>
                    <a:ext uri="{FF2B5EF4-FFF2-40B4-BE49-F238E27FC236}">
                      <a16:creationId xmlns:a16="http://schemas.microsoft.com/office/drawing/2014/main" id="{EE1007AE-8A3E-13ED-86DB-A801F957B4C8}"/>
                    </a:ext>
                  </a:extLst>
                </p:cNvPr>
                <p:cNvSpPr>
                  <a:spLocks/>
                </p:cNvSpPr>
                <p:nvPr/>
              </p:nvSpPr>
              <p:spPr bwMode="auto">
                <a:xfrm>
                  <a:off x="8313738" y="849313"/>
                  <a:ext cx="25400" cy="136525"/>
                </a:xfrm>
                <a:custGeom>
                  <a:avLst/>
                  <a:gdLst>
                    <a:gd name="T0" fmla="*/ 0 w 12"/>
                    <a:gd name="T1" fmla="*/ 59 h 65"/>
                    <a:gd name="T2" fmla="*/ 4 w 12"/>
                    <a:gd name="T3" fmla="*/ 65 h 65"/>
                    <a:gd name="T4" fmla="*/ 8 w 12"/>
                    <a:gd name="T5" fmla="*/ 65 h 65"/>
                    <a:gd name="T6" fmla="*/ 12 w 12"/>
                    <a:gd name="T7" fmla="*/ 59 h 65"/>
                    <a:gd name="T8" fmla="*/ 12 w 12"/>
                    <a:gd name="T9" fmla="*/ 4 h 65"/>
                    <a:gd name="T10" fmla="*/ 11 w 12"/>
                    <a:gd name="T11" fmla="*/ 0 h 65"/>
                    <a:gd name="T12" fmla="*/ 0 w 12"/>
                    <a:gd name="T13" fmla="*/ 8 h 65"/>
                    <a:gd name="T14" fmla="*/ 0 w 12"/>
                    <a:gd name="T15" fmla="*/ 59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65">
                      <a:moveTo>
                        <a:pt x="0" y="59"/>
                      </a:moveTo>
                      <a:cubicBezTo>
                        <a:pt x="0" y="62"/>
                        <a:pt x="2" y="65"/>
                        <a:pt x="4" y="65"/>
                      </a:cubicBezTo>
                      <a:cubicBezTo>
                        <a:pt x="8" y="65"/>
                        <a:pt x="8" y="65"/>
                        <a:pt x="8" y="65"/>
                      </a:cubicBezTo>
                      <a:cubicBezTo>
                        <a:pt x="10" y="65"/>
                        <a:pt x="12" y="62"/>
                        <a:pt x="12" y="59"/>
                      </a:cubicBezTo>
                      <a:cubicBezTo>
                        <a:pt x="12" y="4"/>
                        <a:pt x="12" y="4"/>
                        <a:pt x="12" y="4"/>
                      </a:cubicBezTo>
                      <a:cubicBezTo>
                        <a:pt x="12" y="3"/>
                        <a:pt x="11" y="1"/>
                        <a:pt x="11" y="0"/>
                      </a:cubicBezTo>
                      <a:cubicBezTo>
                        <a:pt x="9" y="2"/>
                        <a:pt x="5" y="5"/>
                        <a:pt x="0" y="8"/>
                      </a:cubicBezTo>
                      <a:lnTo>
                        <a:pt x="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1" name="Freeform 50">
                  <a:extLst>
                    <a:ext uri="{FF2B5EF4-FFF2-40B4-BE49-F238E27FC236}">
                      <a16:creationId xmlns:a16="http://schemas.microsoft.com/office/drawing/2014/main" id="{13E39CBE-FC6E-E356-4ECA-642B5FEA9C0F}"/>
                    </a:ext>
                  </a:extLst>
                </p:cNvPr>
                <p:cNvSpPr>
                  <a:spLocks/>
                </p:cNvSpPr>
                <p:nvPr/>
              </p:nvSpPr>
              <p:spPr bwMode="auto">
                <a:xfrm>
                  <a:off x="8356600" y="887413"/>
                  <a:ext cx="23813" cy="98425"/>
                </a:xfrm>
                <a:custGeom>
                  <a:avLst/>
                  <a:gdLst>
                    <a:gd name="T0" fmla="*/ 1 w 11"/>
                    <a:gd name="T1" fmla="*/ 3 h 47"/>
                    <a:gd name="T2" fmla="*/ 0 w 11"/>
                    <a:gd name="T3" fmla="*/ 1 h 47"/>
                    <a:gd name="T4" fmla="*/ 0 w 11"/>
                    <a:gd name="T5" fmla="*/ 1 h 47"/>
                    <a:gd name="T6" fmla="*/ 0 w 11"/>
                    <a:gd name="T7" fmla="*/ 42 h 47"/>
                    <a:gd name="T8" fmla="*/ 3 w 11"/>
                    <a:gd name="T9" fmla="*/ 47 h 47"/>
                    <a:gd name="T10" fmla="*/ 8 w 11"/>
                    <a:gd name="T11" fmla="*/ 47 h 47"/>
                    <a:gd name="T12" fmla="*/ 11 w 11"/>
                    <a:gd name="T13" fmla="*/ 42 h 47"/>
                    <a:gd name="T14" fmla="*/ 11 w 11"/>
                    <a:gd name="T15" fmla="*/ 1 h 47"/>
                    <a:gd name="T16" fmla="*/ 11 w 11"/>
                    <a:gd name="T17" fmla="*/ 0 h 47"/>
                    <a:gd name="T18" fmla="*/ 5 w 11"/>
                    <a:gd name="T19" fmla="*/ 5 h 47"/>
                    <a:gd name="T20" fmla="*/ 1 w 11"/>
                    <a:gd name="T21" fmla="*/ 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47">
                      <a:moveTo>
                        <a:pt x="1" y="3"/>
                      </a:moveTo>
                      <a:cubicBezTo>
                        <a:pt x="1" y="3"/>
                        <a:pt x="0" y="2"/>
                        <a:pt x="0" y="1"/>
                      </a:cubicBezTo>
                      <a:cubicBezTo>
                        <a:pt x="0" y="1"/>
                        <a:pt x="0" y="1"/>
                        <a:pt x="0" y="1"/>
                      </a:cubicBezTo>
                      <a:cubicBezTo>
                        <a:pt x="0" y="42"/>
                        <a:pt x="0" y="42"/>
                        <a:pt x="0" y="42"/>
                      </a:cubicBezTo>
                      <a:cubicBezTo>
                        <a:pt x="0" y="45"/>
                        <a:pt x="1" y="47"/>
                        <a:pt x="3" y="47"/>
                      </a:cubicBezTo>
                      <a:cubicBezTo>
                        <a:pt x="8" y="47"/>
                        <a:pt x="8" y="47"/>
                        <a:pt x="8" y="47"/>
                      </a:cubicBezTo>
                      <a:cubicBezTo>
                        <a:pt x="10" y="47"/>
                        <a:pt x="11" y="45"/>
                        <a:pt x="11" y="42"/>
                      </a:cubicBezTo>
                      <a:cubicBezTo>
                        <a:pt x="11" y="1"/>
                        <a:pt x="11" y="1"/>
                        <a:pt x="11" y="1"/>
                      </a:cubicBezTo>
                      <a:cubicBezTo>
                        <a:pt x="11" y="0"/>
                        <a:pt x="11" y="0"/>
                        <a:pt x="11" y="0"/>
                      </a:cubicBezTo>
                      <a:cubicBezTo>
                        <a:pt x="8" y="3"/>
                        <a:pt x="5" y="5"/>
                        <a:pt x="5" y="5"/>
                      </a:cubicBezTo>
                      <a:cubicBezTo>
                        <a:pt x="3" y="6"/>
                        <a:pt x="1" y="5"/>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2" name="Freeform 51">
                  <a:extLst>
                    <a:ext uri="{FF2B5EF4-FFF2-40B4-BE49-F238E27FC236}">
                      <a16:creationId xmlns:a16="http://schemas.microsoft.com/office/drawing/2014/main" id="{B039BC42-9007-6CD3-FB69-60A0D5B954D9}"/>
                    </a:ext>
                  </a:extLst>
                </p:cNvPr>
                <p:cNvSpPr>
                  <a:spLocks/>
                </p:cNvSpPr>
                <p:nvPr/>
              </p:nvSpPr>
              <p:spPr bwMode="auto">
                <a:xfrm>
                  <a:off x="8272463" y="879476"/>
                  <a:ext cx="25400" cy="106363"/>
                </a:xfrm>
                <a:custGeom>
                  <a:avLst/>
                  <a:gdLst>
                    <a:gd name="T0" fmla="*/ 0 w 12"/>
                    <a:gd name="T1" fmla="*/ 46 h 51"/>
                    <a:gd name="T2" fmla="*/ 4 w 12"/>
                    <a:gd name="T3" fmla="*/ 51 h 51"/>
                    <a:gd name="T4" fmla="*/ 8 w 12"/>
                    <a:gd name="T5" fmla="*/ 51 h 51"/>
                    <a:gd name="T6" fmla="*/ 12 w 12"/>
                    <a:gd name="T7" fmla="*/ 46 h 51"/>
                    <a:gd name="T8" fmla="*/ 12 w 12"/>
                    <a:gd name="T9" fmla="*/ 3 h 51"/>
                    <a:gd name="T10" fmla="*/ 11 w 12"/>
                    <a:gd name="T11" fmla="*/ 0 h 51"/>
                    <a:gd name="T12" fmla="*/ 0 w 12"/>
                    <a:gd name="T13" fmla="*/ 8 h 51"/>
                    <a:gd name="T14" fmla="*/ 0 w 12"/>
                    <a:gd name="T15" fmla="*/ 46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51">
                      <a:moveTo>
                        <a:pt x="0" y="46"/>
                      </a:moveTo>
                      <a:cubicBezTo>
                        <a:pt x="0" y="49"/>
                        <a:pt x="2" y="51"/>
                        <a:pt x="4" y="51"/>
                      </a:cubicBezTo>
                      <a:cubicBezTo>
                        <a:pt x="8" y="51"/>
                        <a:pt x="8" y="51"/>
                        <a:pt x="8" y="51"/>
                      </a:cubicBezTo>
                      <a:cubicBezTo>
                        <a:pt x="10" y="51"/>
                        <a:pt x="12" y="49"/>
                        <a:pt x="12" y="46"/>
                      </a:cubicBezTo>
                      <a:cubicBezTo>
                        <a:pt x="12" y="3"/>
                        <a:pt x="12" y="3"/>
                        <a:pt x="12" y="3"/>
                      </a:cubicBezTo>
                      <a:cubicBezTo>
                        <a:pt x="12" y="2"/>
                        <a:pt x="12" y="1"/>
                        <a:pt x="11" y="0"/>
                      </a:cubicBezTo>
                      <a:cubicBezTo>
                        <a:pt x="8" y="3"/>
                        <a:pt x="4" y="6"/>
                        <a:pt x="0" y="8"/>
                      </a:cubicBezTo>
                      <a:lnTo>
                        <a:pt x="0"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3" name="Freeform 52">
                  <a:extLst>
                    <a:ext uri="{FF2B5EF4-FFF2-40B4-BE49-F238E27FC236}">
                      <a16:creationId xmlns:a16="http://schemas.microsoft.com/office/drawing/2014/main" id="{5AD30B83-1E72-6A56-3E30-329684DC23BB}"/>
                    </a:ext>
                  </a:extLst>
                </p:cNvPr>
                <p:cNvSpPr>
                  <a:spLocks/>
                </p:cNvSpPr>
                <p:nvPr/>
              </p:nvSpPr>
              <p:spPr bwMode="auto">
                <a:xfrm>
                  <a:off x="8439150" y="830263"/>
                  <a:ext cx="25400" cy="155575"/>
                </a:xfrm>
                <a:custGeom>
                  <a:avLst/>
                  <a:gdLst>
                    <a:gd name="T0" fmla="*/ 0 w 12"/>
                    <a:gd name="T1" fmla="*/ 67 h 74"/>
                    <a:gd name="T2" fmla="*/ 4 w 12"/>
                    <a:gd name="T3" fmla="*/ 74 h 74"/>
                    <a:gd name="T4" fmla="*/ 8 w 12"/>
                    <a:gd name="T5" fmla="*/ 74 h 74"/>
                    <a:gd name="T6" fmla="*/ 12 w 12"/>
                    <a:gd name="T7" fmla="*/ 67 h 74"/>
                    <a:gd name="T8" fmla="*/ 12 w 12"/>
                    <a:gd name="T9" fmla="*/ 4 h 74"/>
                    <a:gd name="T10" fmla="*/ 11 w 12"/>
                    <a:gd name="T11" fmla="*/ 0 h 74"/>
                    <a:gd name="T12" fmla="*/ 0 w 12"/>
                    <a:gd name="T13" fmla="*/ 7 h 74"/>
                    <a:gd name="T14" fmla="*/ 0 w 12"/>
                    <a:gd name="T15" fmla="*/ 67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74">
                      <a:moveTo>
                        <a:pt x="0" y="67"/>
                      </a:moveTo>
                      <a:cubicBezTo>
                        <a:pt x="0" y="71"/>
                        <a:pt x="2" y="74"/>
                        <a:pt x="4" y="74"/>
                      </a:cubicBezTo>
                      <a:cubicBezTo>
                        <a:pt x="8" y="74"/>
                        <a:pt x="8" y="74"/>
                        <a:pt x="8" y="74"/>
                      </a:cubicBezTo>
                      <a:cubicBezTo>
                        <a:pt x="10" y="74"/>
                        <a:pt x="12" y="71"/>
                        <a:pt x="12" y="67"/>
                      </a:cubicBezTo>
                      <a:cubicBezTo>
                        <a:pt x="12" y="4"/>
                        <a:pt x="12" y="4"/>
                        <a:pt x="12" y="4"/>
                      </a:cubicBezTo>
                      <a:cubicBezTo>
                        <a:pt x="12" y="3"/>
                        <a:pt x="12" y="1"/>
                        <a:pt x="11" y="0"/>
                      </a:cubicBezTo>
                      <a:cubicBezTo>
                        <a:pt x="8" y="2"/>
                        <a:pt x="4" y="5"/>
                        <a:pt x="0" y="7"/>
                      </a:cubicBezTo>
                      <a:lnTo>
                        <a:pt x="0"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4" name="Freeform 53">
                  <a:extLst>
                    <a:ext uri="{FF2B5EF4-FFF2-40B4-BE49-F238E27FC236}">
                      <a16:creationId xmlns:a16="http://schemas.microsoft.com/office/drawing/2014/main" id="{D30E851D-6233-40AF-F8C7-06BA549349E9}"/>
                    </a:ext>
                  </a:extLst>
                </p:cNvPr>
                <p:cNvSpPr>
                  <a:spLocks/>
                </p:cNvSpPr>
                <p:nvPr/>
              </p:nvSpPr>
              <p:spPr bwMode="auto">
                <a:xfrm>
                  <a:off x="8399463" y="860426"/>
                  <a:ext cx="22225" cy="125413"/>
                </a:xfrm>
                <a:custGeom>
                  <a:avLst/>
                  <a:gdLst>
                    <a:gd name="T0" fmla="*/ 0 w 11"/>
                    <a:gd name="T1" fmla="*/ 54 h 60"/>
                    <a:gd name="T2" fmla="*/ 3 w 11"/>
                    <a:gd name="T3" fmla="*/ 60 h 60"/>
                    <a:gd name="T4" fmla="*/ 7 w 11"/>
                    <a:gd name="T5" fmla="*/ 60 h 60"/>
                    <a:gd name="T6" fmla="*/ 11 w 11"/>
                    <a:gd name="T7" fmla="*/ 54 h 60"/>
                    <a:gd name="T8" fmla="*/ 11 w 11"/>
                    <a:gd name="T9" fmla="*/ 3 h 60"/>
                    <a:gd name="T10" fmla="*/ 10 w 11"/>
                    <a:gd name="T11" fmla="*/ 0 h 60"/>
                    <a:gd name="T12" fmla="*/ 0 w 11"/>
                    <a:gd name="T13" fmla="*/ 8 h 60"/>
                    <a:gd name="T14" fmla="*/ 0 w 11"/>
                    <a:gd name="T15" fmla="*/ 54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60">
                      <a:moveTo>
                        <a:pt x="0" y="54"/>
                      </a:moveTo>
                      <a:cubicBezTo>
                        <a:pt x="0" y="57"/>
                        <a:pt x="1" y="60"/>
                        <a:pt x="3" y="60"/>
                      </a:cubicBezTo>
                      <a:cubicBezTo>
                        <a:pt x="7" y="60"/>
                        <a:pt x="7" y="60"/>
                        <a:pt x="7" y="60"/>
                      </a:cubicBezTo>
                      <a:cubicBezTo>
                        <a:pt x="9" y="60"/>
                        <a:pt x="11" y="57"/>
                        <a:pt x="11" y="54"/>
                      </a:cubicBezTo>
                      <a:cubicBezTo>
                        <a:pt x="11" y="3"/>
                        <a:pt x="11" y="3"/>
                        <a:pt x="11" y="3"/>
                      </a:cubicBezTo>
                      <a:cubicBezTo>
                        <a:pt x="11" y="2"/>
                        <a:pt x="11" y="1"/>
                        <a:pt x="10" y="0"/>
                      </a:cubicBezTo>
                      <a:cubicBezTo>
                        <a:pt x="7" y="2"/>
                        <a:pt x="3" y="5"/>
                        <a:pt x="0" y="8"/>
                      </a:cubicBezTo>
                      <a:lnTo>
                        <a:pt x="0"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5" name="Freeform 54">
                  <a:extLst>
                    <a:ext uri="{FF2B5EF4-FFF2-40B4-BE49-F238E27FC236}">
                      <a16:creationId xmlns:a16="http://schemas.microsoft.com/office/drawing/2014/main" id="{EE53DFEC-10EF-2105-ED41-68E200CE5321}"/>
                    </a:ext>
                  </a:extLst>
                </p:cNvPr>
                <p:cNvSpPr>
                  <a:spLocks noEditPoints="1"/>
                </p:cNvSpPr>
                <p:nvPr/>
              </p:nvSpPr>
              <p:spPr bwMode="auto">
                <a:xfrm>
                  <a:off x="7788275" y="698501"/>
                  <a:ext cx="873126" cy="1047750"/>
                </a:xfrm>
                <a:custGeom>
                  <a:avLst/>
                  <a:gdLst>
                    <a:gd name="T0" fmla="*/ 413 w 415"/>
                    <a:gd name="T1" fmla="*/ 480 h 498"/>
                    <a:gd name="T2" fmla="*/ 345 w 415"/>
                    <a:gd name="T3" fmla="*/ 294 h 498"/>
                    <a:gd name="T4" fmla="*/ 371 w 415"/>
                    <a:gd name="T5" fmla="*/ 294 h 498"/>
                    <a:gd name="T6" fmla="*/ 391 w 415"/>
                    <a:gd name="T7" fmla="*/ 274 h 498"/>
                    <a:gd name="T8" fmla="*/ 391 w 415"/>
                    <a:gd name="T9" fmla="*/ 20 h 498"/>
                    <a:gd name="T10" fmla="*/ 371 w 415"/>
                    <a:gd name="T11" fmla="*/ 0 h 498"/>
                    <a:gd name="T12" fmla="*/ 311 w 415"/>
                    <a:gd name="T13" fmla="*/ 0 h 498"/>
                    <a:gd name="T14" fmla="*/ 103 w 415"/>
                    <a:gd name="T15" fmla="*/ 0 h 498"/>
                    <a:gd name="T16" fmla="*/ 44 w 415"/>
                    <a:gd name="T17" fmla="*/ 0 h 498"/>
                    <a:gd name="T18" fmla="*/ 23 w 415"/>
                    <a:gd name="T19" fmla="*/ 20 h 498"/>
                    <a:gd name="T20" fmla="*/ 23 w 415"/>
                    <a:gd name="T21" fmla="*/ 274 h 498"/>
                    <a:gd name="T22" fmla="*/ 44 w 415"/>
                    <a:gd name="T23" fmla="*/ 294 h 498"/>
                    <a:gd name="T24" fmla="*/ 70 w 415"/>
                    <a:gd name="T25" fmla="*/ 294 h 498"/>
                    <a:gd name="T26" fmla="*/ 2 w 415"/>
                    <a:gd name="T27" fmla="*/ 480 h 498"/>
                    <a:gd name="T28" fmla="*/ 8 w 415"/>
                    <a:gd name="T29" fmla="*/ 493 h 498"/>
                    <a:gd name="T30" fmla="*/ 15 w 415"/>
                    <a:gd name="T31" fmla="*/ 496 h 498"/>
                    <a:gd name="T32" fmla="*/ 28 w 415"/>
                    <a:gd name="T33" fmla="*/ 490 h 498"/>
                    <a:gd name="T34" fmla="*/ 99 w 415"/>
                    <a:gd name="T35" fmla="*/ 294 h 498"/>
                    <a:gd name="T36" fmla="*/ 192 w 415"/>
                    <a:gd name="T37" fmla="*/ 294 h 498"/>
                    <a:gd name="T38" fmla="*/ 193 w 415"/>
                    <a:gd name="T39" fmla="*/ 294 h 498"/>
                    <a:gd name="T40" fmla="*/ 193 w 415"/>
                    <a:gd name="T41" fmla="*/ 409 h 498"/>
                    <a:gd name="T42" fmla="*/ 203 w 415"/>
                    <a:gd name="T43" fmla="*/ 415 h 498"/>
                    <a:gd name="T44" fmla="*/ 204 w 415"/>
                    <a:gd name="T45" fmla="*/ 415 h 498"/>
                    <a:gd name="T46" fmla="*/ 211 w 415"/>
                    <a:gd name="T47" fmla="*/ 415 h 498"/>
                    <a:gd name="T48" fmla="*/ 211 w 415"/>
                    <a:gd name="T49" fmla="*/ 415 h 498"/>
                    <a:gd name="T50" fmla="*/ 221 w 415"/>
                    <a:gd name="T51" fmla="*/ 409 h 498"/>
                    <a:gd name="T52" fmla="*/ 221 w 415"/>
                    <a:gd name="T53" fmla="*/ 294 h 498"/>
                    <a:gd name="T54" fmla="*/ 223 w 415"/>
                    <a:gd name="T55" fmla="*/ 294 h 498"/>
                    <a:gd name="T56" fmla="*/ 315 w 415"/>
                    <a:gd name="T57" fmla="*/ 294 h 498"/>
                    <a:gd name="T58" fmla="*/ 387 w 415"/>
                    <a:gd name="T59" fmla="*/ 490 h 498"/>
                    <a:gd name="T60" fmla="*/ 400 w 415"/>
                    <a:gd name="T61" fmla="*/ 496 h 498"/>
                    <a:gd name="T62" fmla="*/ 406 w 415"/>
                    <a:gd name="T63" fmla="*/ 493 h 498"/>
                    <a:gd name="T64" fmla="*/ 413 w 415"/>
                    <a:gd name="T65" fmla="*/ 480 h 498"/>
                    <a:gd name="T66" fmla="*/ 222 w 415"/>
                    <a:gd name="T67" fmla="*/ 274 h 498"/>
                    <a:gd name="T68" fmla="*/ 192 w 415"/>
                    <a:gd name="T69" fmla="*/ 274 h 498"/>
                    <a:gd name="T70" fmla="*/ 44 w 415"/>
                    <a:gd name="T71" fmla="*/ 274 h 498"/>
                    <a:gd name="T72" fmla="*/ 44 w 415"/>
                    <a:gd name="T73" fmla="*/ 20 h 498"/>
                    <a:gd name="T74" fmla="*/ 116 w 415"/>
                    <a:gd name="T75" fmla="*/ 20 h 498"/>
                    <a:gd name="T76" fmla="*/ 298 w 415"/>
                    <a:gd name="T77" fmla="*/ 20 h 498"/>
                    <a:gd name="T78" fmla="*/ 371 w 415"/>
                    <a:gd name="T79" fmla="*/ 20 h 498"/>
                    <a:gd name="T80" fmla="*/ 371 w 415"/>
                    <a:gd name="T81" fmla="*/ 274 h 498"/>
                    <a:gd name="T82" fmla="*/ 222 w 415"/>
                    <a:gd name="T83" fmla="*/ 274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15" h="498">
                      <a:moveTo>
                        <a:pt x="413" y="480"/>
                      </a:moveTo>
                      <a:cubicBezTo>
                        <a:pt x="345" y="294"/>
                        <a:pt x="345" y="294"/>
                        <a:pt x="345" y="294"/>
                      </a:cubicBezTo>
                      <a:cubicBezTo>
                        <a:pt x="371" y="294"/>
                        <a:pt x="371" y="294"/>
                        <a:pt x="371" y="294"/>
                      </a:cubicBezTo>
                      <a:cubicBezTo>
                        <a:pt x="382" y="294"/>
                        <a:pt x="391" y="285"/>
                        <a:pt x="391" y="274"/>
                      </a:cubicBezTo>
                      <a:cubicBezTo>
                        <a:pt x="391" y="20"/>
                        <a:pt x="391" y="20"/>
                        <a:pt x="391" y="20"/>
                      </a:cubicBezTo>
                      <a:cubicBezTo>
                        <a:pt x="391" y="9"/>
                        <a:pt x="382" y="0"/>
                        <a:pt x="371" y="0"/>
                      </a:cubicBezTo>
                      <a:cubicBezTo>
                        <a:pt x="311" y="0"/>
                        <a:pt x="311" y="0"/>
                        <a:pt x="311" y="0"/>
                      </a:cubicBezTo>
                      <a:cubicBezTo>
                        <a:pt x="103" y="0"/>
                        <a:pt x="103" y="0"/>
                        <a:pt x="103" y="0"/>
                      </a:cubicBezTo>
                      <a:cubicBezTo>
                        <a:pt x="44" y="0"/>
                        <a:pt x="44" y="0"/>
                        <a:pt x="44" y="0"/>
                      </a:cubicBezTo>
                      <a:cubicBezTo>
                        <a:pt x="32" y="0"/>
                        <a:pt x="23" y="9"/>
                        <a:pt x="23" y="20"/>
                      </a:cubicBezTo>
                      <a:cubicBezTo>
                        <a:pt x="23" y="274"/>
                        <a:pt x="23" y="274"/>
                        <a:pt x="23" y="274"/>
                      </a:cubicBezTo>
                      <a:cubicBezTo>
                        <a:pt x="23" y="285"/>
                        <a:pt x="32" y="294"/>
                        <a:pt x="44" y="294"/>
                      </a:cubicBezTo>
                      <a:cubicBezTo>
                        <a:pt x="70" y="294"/>
                        <a:pt x="70" y="294"/>
                        <a:pt x="70" y="294"/>
                      </a:cubicBezTo>
                      <a:cubicBezTo>
                        <a:pt x="2" y="480"/>
                        <a:pt x="2" y="480"/>
                        <a:pt x="2" y="480"/>
                      </a:cubicBezTo>
                      <a:cubicBezTo>
                        <a:pt x="0" y="486"/>
                        <a:pt x="3" y="492"/>
                        <a:pt x="8" y="493"/>
                      </a:cubicBezTo>
                      <a:cubicBezTo>
                        <a:pt x="15" y="496"/>
                        <a:pt x="15" y="496"/>
                        <a:pt x="15" y="496"/>
                      </a:cubicBezTo>
                      <a:cubicBezTo>
                        <a:pt x="20" y="498"/>
                        <a:pt x="26" y="495"/>
                        <a:pt x="28" y="490"/>
                      </a:cubicBezTo>
                      <a:cubicBezTo>
                        <a:pt x="99" y="294"/>
                        <a:pt x="99" y="294"/>
                        <a:pt x="99" y="294"/>
                      </a:cubicBezTo>
                      <a:cubicBezTo>
                        <a:pt x="192" y="294"/>
                        <a:pt x="192" y="294"/>
                        <a:pt x="192" y="294"/>
                      </a:cubicBezTo>
                      <a:cubicBezTo>
                        <a:pt x="193" y="294"/>
                        <a:pt x="193" y="294"/>
                        <a:pt x="193" y="294"/>
                      </a:cubicBezTo>
                      <a:cubicBezTo>
                        <a:pt x="193" y="409"/>
                        <a:pt x="193" y="409"/>
                        <a:pt x="193" y="409"/>
                      </a:cubicBezTo>
                      <a:cubicBezTo>
                        <a:pt x="193" y="412"/>
                        <a:pt x="198" y="415"/>
                        <a:pt x="203" y="415"/>
                      </a:cubicBezTo>
                      <a:cubicBezTo>
                        <a:pt x="204" y="415"/>
                        <a:pt x="204" y="415"/>
                        <a:pt x="204" y="415"/>
                      </a:cubicBezTo>
                      <a:cubicBezTo>
                        <a:pt x="211" y="415"/>
                        <a:pt x="211" y="415"/>
                        <a:pt x="211" y="415"/>
                      </a:cubicBezTo>
                      <a:cubicBezTo>
                        <a:pt x="211" y="415"/>
                        <a:pt x="211" y="415"/>
                        <a:pt x="211" y="415"/>
                      </a:cubicBezTo>
                      <a:cubicBezTo>
                        <a:pt x="217" y="415"/>
                        <a:pt x="221" y="412"/>
                        <a:pt x="221" y="409"/>
                      </a:cubicBezTo>
                      <a:cubicBezTo>
                        <a:pt x="221" y="294"/>
                        <a:pt x="221" y="294"/>
                        <a:pt x="221" y="294"/>
                      </a:cubicBezTo>
                      <a:cubicBezTo>
                        <a:pt x="223" y="294"/>
                        <a:pt x="223" y="294"/>
                        <a:pt x="223" y="294"/>
                      </a:cubicBezTo>
                      <a:cubicBezTo>
                        <a:pt x="315" y="294"/>
                        <a:pt x="315" y="294"/>
                        <a:pt x="315" y="294"/>
                      </a:cubicBezTo>
                      <a:cubicBezTo>
                        <a:pt x="387" y="490"/>
                        <a:pt x="387" y="490"/>
                        <a:pt x="387" y="490"/>
                      </a:cubicBezTo>
                      <a:cubicBezTo>
                        <a:pt x="389" y="495"/>
                        <a:pt x="395" y="498"/>
                        <a:pt x="400" y="496"/>
                      </a:cubicBezTo>
                      <a:cubicBezTo>
                        <a:pt x="406" y="493"/>
                        <a:pt x="406" y="493"/>
                        <a:pt x="406" y="493"/>
                      </a:cubicBezTo>
                      <a:cubicBezTo>
                        <a:pt x="412" y="492"/>
                        <a:pt x="415" y="486"/>
                        <a:pt x="413" y="480"/>
                      </a:cubicBezTo>
                      <a:close/>
                      <a:moveTo>
                        <a:pt x="222" y="274"/>
                      </a:moveTo>
                      <a:cubicBezTo>
                        <a:pt x="192" y="274"/>
                        <a:pt x="192" y="274"/>
                        <a:pt x="192" y="274"/>
                      </a:cubicBezTo>
                      <a:cubicBezTo>
                        <a:pt x="44" y="274"/>
                        <a:pt x="44" y="274"/>
                        <a:pt x="44" y="274"/>
                      </a:cubicBezTo>
                      <a:cubicBezTo>
                        <a:pt x="44" y="20"/>
                        <a:pt x="44" y="20"/>
                        <a:pt x="44" y="20"/>
                      </a:cubicBezTo>
                      <a:cubicBezTo>
                        <a:pt x="116" y="20"/>
                        <a:pt x="116" y="20"/>
                        <a:pt x="116" y="20"/>
                      </a:cubicBezTo>
                      <a:cubicBezTo>
                        <a:pt x="298" y="20"/>
                        <a:pt x="298" y="20"/>
                        <a:pt x="298" y="20"/>
                      </a:cubicBezTo>
                      <a:cubicBezTo>
                        <a:pt x="371" y="20"/>
                        <a:pt x="371" y="20"/>
                        <a:pt x="371" y="20"/>
                      </a:cubicBezTo>
                      <a:cubicBezTo>
                        <a:pt x="371" y="274"/>
                        <a:pt x="371" y="274"/>
                        <a:pt x="371" y="274"/>
                      </a:cubicBezTo>
                      <a:lnTo>
                        <a:pt x="22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6" name="Freeform 55">
                  <a:extLst>
                    <a:ext uri="{FF2B5EF4-FFF2-40B4-BE49-F238E27FC236}">
                      <a16:creationId xmlns:a16="http://schemas.microsoft.com/office/drawing/2014/main" id="{9BB2B4B6-A5CD-52B1-2D69-507F482E2D05}"/>
                    </a:ext>
                  </a:extLst>
                </p:cNvPr>
                <p:cNvSpPr>
                  <a:spLocks/>
                </p:cNvSpPr>
                <p:nvPr/>
              </p:nvSpPr>
              <p:spPr bwMode="auto">
                <a:xfrm>
                  <a:off x="7908925" y="795338"/>
                  <a:ext cx="273050" cy="38100"/>
                </a:xfrm>
                <a:custGeom>
                  <a:avLst/>
                  <a:gdLst>
                    <a:gd name="T0" fmla="*/ 116 w 130"/>
                    <a:gd name="T1" fmla="*/ 0 h 18"/>
                    <a:gd name="T2" fmla="*/ 14 w 130"/>
                    <a:gd name="T3" fmla="*/ 0 h 18"/>
                    <a:gd name="T4" fmla="*/ 0 w 130"/>
                    <a:gd name="T5" fmla="*/ 9 h 18"/>
                    <a:gd name="T6" fmla="*/ 14 w 130"/>
                    <a:gd name="T7" fmla="*/ 18 h 18"/>
                    <a:gd name="T8" fmla="*/ 116 w 130"/>
                    <a:gd name="T9" fmla="*/ 18 h 18"/>
                    <a:gd name="T10" fmla="*/ 130 w 130"/>
                    <a:gd name="T11" fmla="*/ 9 h 18"/>
                    <a:gd name="T12" fmla="*/ 116 w 130"/>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30" h="18">
                      <a:moveTo>
                        <a:pt x="116" y="0"/>
                      </a:moveTo>
                      <a:cubicBezTo>
                        <a:pt x="14" y="0"/>
                        <a:pt x="14" y="0"/>
                        <a:pt x="14" y="0"/>
                      </a:cubicBezTo>
                      <a:cubicBezTo>
                        <a:pt x="6" y="0"/>
                        <a:pt x="0" y="4"/>
                        <a:pt x="0" y="9"/>
                      </a:cubicBezTo>
                      <a:cubicBezTo>
                        <a:pt x="0" y="14"/>
                        <a:pt x="6" y="18"/>
                        <a:pt x="14" y="18"/>
                      </a:cubicBezTo>
                      <a:cubicBezTo>
                        <a:pt x="116" y="18"/>
                        <a:pt x="116" y="18"/>
                        <a:pt x="116" y="18"/>
                      </a:cubicBezTo>
                      <a:cubicBezTo>
                        <a:pt x="124" y="18"/>
                        <a:pt x="130" y="14"/>
                        <a:pt x="130" y="9"/>
                      </a:cubicBezTo>
                      <a:cubicBezTo>
                        <a:pt x="130" y="4"/>
                        <a:pt x="124"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7" name="Freeform 56">
                  <a:extLst>
                    <a:ext uri="{FF2B5EF4-FFF2-40B4-BE49-F238E27FC236}">
                      <a16:creationId xmlns:a16="http://schemas.microsoft.com/office/drawing/2014/main" id="{33269325-8EF4-914C-79D7-CABA1405CAFD}"/>
                    </a:ext>
                  </a:extLst>
                </p:cNvPr>
                <p:cNvSpPr>
                  <a:spLocks/>
                </p:cNvSpPr>
                <p:nvPr/>
              </p:nvSpPr>
              <p:spPr bwMode="auto">
                <a:xfrm>
                  <a:off x="7908925" y="869951"/>
                  <a:ext cx="273050" cy="41275"/>
                </a:xfrm>
                <a:custGeom>
                  <a:avLst/>
                  <a:gdLst>
                    <a:gd name="T0" fmla="*/ 116 w 130"/>
                    <a:gd name="T1" fmla="*/ 0 h 19"/>
                    <a:gd name="T2" fmla="*/ 14 w 130"/>
                    <a:gd name="T3" fmla="*/ 0 h 19"/>
                    <a:gd name="T4" fmla="*/ 0 w 130"/>
                    <a:gd name="T5" fmla="*/ 10 h 19"/>
                    <a:gd name="T6" fmla="*/ 14 w 130"/>
                    <a:gd name="T7" fmla="*/ 19 h 19"/>
                    <a:gd name="T8" fmla="*/ 116 w 130"/>
                    <a:gd name="T9" fmla="*/ 19 h 19"/>
                    <a:gd name="T10" fmla="*/ 130 w 130"/>
                    <a:gd name="T11" fmla="*/ 10 h 19"/>
                    <a:gd name="T12" fmla="*/ 116 w 130"/>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30" h="19">
                      <a:moveTo>
                        <a:pt x="116" y="0"/>
                      </a:moveTo>
                      <a:cubicBezTo>
                        <a:pt x="14" y="0"/>
                        <a:pt x="14" y="0"/>
                        <a:pt x="14" y="0"/>
                      </a:cubicBezTo>
                      <a:cubicBezTo>
                        <a:pt x="6" y="0"/>
                        <a:pt x="0" y="5"/>
                        <a:pt x="0" y="10"/>
                      </a:cubicBezTo>
                      <a:cubicBezTo>
                        <a:pt x="0" y="15"/>
                        <a:pt x="6" y="19"/>
                        <a:pt x="14" y="19"/>
                      </a:cubicBezTo>
                      <a:cubicBezTo>
                        <a:pt x="116" y="19"/>
                        <a:pt x="116" y="19"/>
                        <a:pt x="116" y="19"/>
                      </a:cubicBezTo>
                      <a:cubicBezTo>
                        <a:pt x="124" y="19"/>
                        <a:pt x="130" y="15"/>
                        <a:pt x="130" y="10"/>
                      </a:cubicBezTo>
                      <a:cubicBezTo>
                        <a:pt x="130" y="5"/>
                        <a:pt x="124"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8" name="Freeform 57">
                  <a:extLst>
                    <a:ext uri="{FF2B5EF4-FFF2-40B4-BE49-F238E27FC236}">
                      <a16:creationId xmlns:a16="http://schemas.microsoft.com/office/drawing/2014/main" id="{FCAB39EC-3205-CD85-01E0-B5C282104E7B}"/>
                    </a:ext>
                  </a:extLst>
                </p:cNvPr>
                <p:cNvSpPr>
                  <a:spLocks/>
                </p:cNvSpPr>
                <p:nvPr/>
              </p:nvSpPr>
              <p:spPr bwMode="auto">
                <a:xfrm>
                  <a:off x="7908925" y="947738"/>
                  <a:ext cx="273050" cy="41275"/>
                </a:xfrm>
                <a:custGeom>
                  <a:avLst/>
                  <a:gdLst>
                    <a:gd name="T0" fmla="*/ 116 w 130"/>
                    <a:gd name="T1" fmla="*/ 0 h 19"/>
                    <a:gd name="T2" fmla="*/ 14 w 130"/>
                    <a:gd name="T3" fmla="*/ 0 h 19"/>
                    <a:gd name="T4" fmla="*/ 0 w 130"/>
                    <a:gd name="T5" fmla="*/ 10 h 19"/>
                    <a:gd name="T6" fmla="*/ 14 w 130"/>
                    <a:gd name="T7" fmla="*/ 19 h 19"/>
                    <a:gd name="T8" fmla="*/ 116 w 130"/>
                    <a:gd name="T9" fmla="*/ 19 h 19"/>
                    <a:gd name="T10" fmla="*/ 130 w 130"/>
                    <a:gd name="T11" fmla="*/ 10 h 19"/>
                    <a:gd name="T12" fmla="*/ 116 w 130"/>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30" h="19">
                      <a:moveTo>
                        <a:pt x="116" y="0"/>
                      </a:moveTo>
                      <a:cubicBezTo>
                        <a:pt x="14" y="0"/>
                        <a:pt x="14" y="0"/>
                        <a:pt x="14" y="0"/>
                      </a:cubicBezTo>
                      <a:cubicBezTo>
                        <a:pt x="6" y="0"/>
                        <a:pt x="0" y="4"/>
                        <a:pt x="0" y="10"/>
                      </a:cubicBezTo>
                      <a:cubicBezTo>
                        <a:pt x="0" y="15"/>
                        <a:pt x="6" y="19"/>
                        <a:pt x="14" y="19"/>
                      </a:cubicBezTo>
                      <a:cubicBezTo>
                        <a:pt x="116" y="19"/>
                        <a:pt x="116" y="19"/>
                        <a:pt x="116" y="19"/>
                      </a:cubicBezTo>
                      <a:cubicBezTo>
                        <a:pt x="124" y="19"/>
                        <a:pt x="130" y="15"/>
                        <a:pt x="130" y="10"/>
                      </a:cubicBezTo>
                      <a:cubicBezTo>
                        <a:pt x="130" y="4"/>
                        <a:pt x="124"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sp>
              <p:nvSpPr>
                <p:cNvPr id="39" name="Freeform 58">
                  <a:extLst>
                    <a:ext uri="{FF2B5EF4-FFF2-40B4-BE49-F238E27FC236}">
                      <a16:creationId xmlns:a16="http://schemas.microsoft.com/office/drawing/2014/main" id="{0DF387BC-7207-2CC3-2DD0-57422295A243}"/>
                    </a:ext>
                  </a:extLst>
                </p:cNvPr>
                <p:cNvSpPr>
                  <a:spLocks/>
                </p:cNvSpPr>
                <p:nvPr/>
              </p:nvSpPr>
              <p:spPr bwMode="auto">
                <a:xfrm>
                  <a:off x="7908925" y="1025526"/>
                  <a:ext cx="273050" cy="41275"/>
                </a:xfrm>
                <a:custGeom>
                  <a:avLst/>
                  <a:gdLst>
                    <a:gd name="T0" fmla="*/ 116 w 130"/>
                    <a:gd name="T1" fmla="*/ 0 h 19"/>
                    <a:gd name="T2" fmla="*/ 14 w 130"/>
                    <a:gd name="T3" fmla="*/ 0 h 19"/>
                    <a:gd name="T4" fmla="*/ 0 w 130"/>
                    <a:gd name="T5" fmla="*/ 9 h 19"/>
                    <a:gd name="T6" fmla="*/ 14 w 130"/>
                    <a:gd name="T7" fmla="*/ 19 h 19"/>
                    <a:gd name="T8" fmla="*/ 116 w 130"/>
                    <a:gd name="T9" fmla="*/ 19 h 19"/>
                    <a:gd name="T10" fmla="*/ 130 w 130"/>
                    <a:gd name="T11" fmla="*/ 9 h 19"/>
                    <a:gd name="T12" fmla="*/ 116 w 130"/>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30" h="19">
                      <a:moveTo>
                        <a:pt x="116" y="0"/>
                      </a:moveTo>
                      <a:cubicBezTo>
                        <a:pt x="14" y="0"/>
                        <a:pt x="14" y="0"/>
                        <a:pt x="14" y="0"/>
                      </a:cubicBezTo>
                      <a:cubicBezTo>
                        <a:pt x="6" y="0"/>
                        <a:pt x="0" y="4"/>
                        <a:pt x="0" y="9"/>
                      </a:cubicBezTo>
                      <a:cubicBezTo>
                        <a:pt x="0" y="14"/>
                        <a:pt x="6" y="19"/>
                        <a:pt x="14" y="19"/>
                      </a:cubicBezTo>
                      <a:cubicBezTo>
                        <a:pt x="116" y="19"/>
                        <a:pt x="116" y="19"/>
                        <a:pt x="116" y="19"/>
                      </a:cubicBezTo>
                      <a:cubicBezTo>
                        <a:pt x="124" y="19"/>
                        <a:pt x="130" y="14"/>
                        <a:pt x="130" y="9"/>
                      </a:cubicBezTo>
                      <a:cubicBezTo>
                        <a:pt x="130" y="4"/>
                        <a:pt x="124"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64592" tIns="82296" rIns="164592" bIns="82296" numCol="1" anchor="t"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0" noProof="0">
                    <a:ln>
                      <a:noFill/>
                    </a:ln>
                    <a:solidFill>
                      <a:prstClr val="black"/>
                    </a:solidFill>
                    <a:effectLst/>
                    <a:uLnTx/>
                    <a:uFillTx/>
                    <a:latin typeface="Aptos Display"/>
                  </a:endParaRPr>
                </a:p>
              </p:txBody>
            </p:sp>
          </p:grpSp>
          <p:sp>
            <p:nvSpPr>
              <p:cNvPr id="23" name="Oval 22">
                <a:extLst>
                  <a:ext uri="{FF2B5EF4-FFF2-40B4-BE49-F238E27FC236}">
                    <a16:creationId xmlns:a16="http://schemas.microsoft.com/office/drawing/2014/main" id="{8810B935-01EF-1087-D3CD-52DD83FE858A}"/>
                  </a:ext>
                </a:extLst>
              </p:cNvPr>
              <p:cNvSpPr/>
              <p:nvPr/>
            </p:nvSpPr>
            <p:spPr>
              <a:xfrm>
                <a:off x="8105918" y="1080522"/>
                <a:ext cx="67934" cy="67934"/>
              </a:xfrm>
              <a:prstGeom prst="ellipse">
                <a:avLst/>
              </a:prstGeom>
              <a:grpFill/>
              <a:ln w="19050" cap="flat" cmpd="sng" algn="ctr">
                <a:noFill/>
                <a:prstDash val="solid"/>
                <a:miter lim="800000"/>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US" sz="3240" b="0" i="0" u="none" strike="noStrike" kern="0" cap="none" spc="0" normalizeH="0" baseline="-25000" noProof="0">
                  <a:ln>
                    <a:noFill/>
                  </a:ln>
                  <a:solidFill>
                    <a:prstClr val="white"/>
                  </a:solidFill>
                  <a:effectLst/>
                  <a:uLnTx/>
                  <a:uFillTx/>
                  <a:latin typeface="Aptos Display"/>
                </a:endParaRPr>
              </a:p>
            </p:txBody>
          </p:sp>
        </p:grpSp>
      </p:grpSp>
      <p:pic>
        <p:nvPicPr>
          <p:cNvPr id="81" name="Picture 80">
            <a:extLst>
              <a:ext uri="{FF2B5EF4-FFF2-40B4-BE49-F238E27FC236}">
                <a16:creationId xmlns:a16="http://schemas.microsoft.com/office/drawing/2014/main" id="{32F906D0-8451-286C-4778-4723842F4A64}"/>
              </a:ext>
            </a:extLst>
          </p:cNvPr>
          <p:cNvPicPr>
            <a:picLocks noChangeAspect="1"/>
          </p:cNvPicPr>
          <p:nvPr/>
        </p:nvPicPr>
        <p:blipFill rotWithShape="1">
          <a:blip r:embed="rId3"/>
          <a:srcRect l="313" r="1945"/>
          <a:stretch/>
        </p:blipFill>
        <p:spPr>
          <a:xfrm>
            <a:off x="8426588" y="4601119"/>
            <a:ext cx="8921082" cy="5192847"/>
          </a:xfrm>
          <a:prstGeom prst="rect">
            <a:avLst/>
          </a:prstGeom>
          <a:ln>
            <a:solidFill>
              <a:schemeClr val="bg2">
                <a:lumMod val="50000"/>
              </a:schemeClr>
            </a:solidFill>
          </a:ln>
        </p:spPr>
      </p:pic>
      <p:graphicFrame>
        <p:nvGraphicFramePr>
          <p:cNvPr id="84" name="Table 83">
            <a:extLst>
              <a:ext uri="{FF2B5EF4-FFF2-40B4-BE49-F238E27FC236}">
                <a16:creationId xmlns:a16="http://schemas.microsoft.com/office/drawing/2014/main" id="{B338AC9D-ABDA-33C6-4530-4563C1594A8B}"/>
              </a:ext>
            </a:extLst>
          </p:cNvPr>
          <p:cNvGraphicFramePr>
            <a:graphicFrameLocks noGrp="1"/>
          </p:cNvGraphicFramePr>
          <p:nvPr>
            <p:extLst>
              <p:ext uri="{D42A27DB-BD31-4B8C-83A1-F6EECF244321}">
                <p14:modId xmlns:p14="http://schemas.microsoft.com/office/powerpoint/2010/main" val="3698795736"/>
              </p:ext>
            </p:extLst>
          </p:nvPr>
        </p:nvGraphicFramePr>
        <p:xfrm>
          <a:off x="8424808" y="766907"/>
          <a:ext cx="8921083" cy="3474493"/>
        </p:xfrm>
        <a:graphic>
          <a:graphicData uri="http://schemas.openxmlformats.org/drawingml/2006/table">
            <a:tbl>
              <a:tblPr firstRow="1" bandRow="1">
                <a:tableStyleId>{5C22544A-7EE6-4342-B048-85BDC9FD1C3A}</a:tableStyleId>
              </a:tblPr>
              <a:tblGrid>
                <a:gridCol w="3705722">
                  <a:extLst>
                    <a:ext uri="{9D8B030D-6E8A-4147-A177-3AD203B41FA5}">
                      <a16:colId xmlns:a16="http://schemas.microsoft.com/office/drawing/2014/main" val="475536432"/>
                    </a:ext>
                  </a:extLst>
                </a:gridCol>
                <a:gridCol w="1200964">
                  <a:extLst>
                    <a:ext uri="{9D8B030D-6E8A-4147-A177-3AD203B41FA5}">
                      <a16:colId xmlns:a16="http://schemas.microsoft.com/office/drawing/2014/main" val="668917929"/>
                    </a:ext>
                  </a:extLst>
                </a:gridCol>
                <a:gridCol w="1213944">
                  <a:extLst>
                    <a:ext uri="{9D8B030D-6E8A-4147-A177-3AD203B41FA5}">
                      <a16:colId xmlns:a16="http://schemas.microsoft.com/office/drawing/2014/main" val="4294041603"/>
                    </a:ext>
                  </a:extLst>
                </a:gridCol>
                <a:gridCol w="1259164">
                  <a:extLst>
                    <a:ext uri="{9D8B030D-6E8A-4147-A177-3AD203B41FA5}">
                      <a16:colId xmlns:a16="http://schemas.microsoft.com/office/drawing/2014/main" val="3251637238"/>
                    </a:ext>
                  </a:extLst>
                </a:gridCol>
                <a:gridCol w="1541289">
                  <a:extLst>
                    <a:ext uri="{9D8B030D-6E8A-4147-A177-3AD203B41FA5}">
                      <a16:colId xmlns:a16="http://schemas.microsoft.com/office/drawing/2014/main" val="3754673671"/>
                    </a:ext>
                  </a:extLst>
                </a:gridCol>
              </a:tblGrid>
              <a:tr h="553169">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1" kern="1200" dirty="0" err="1">
                          <a:solidFill>
                            <a:schemeClr val="tx1"/>
                          </a:solidFill>
                        </a:rPr>
                        <a:t>Kategorie</a:t>
                      </a:r>
                      <a:endParaRPr lang="en-US" sz="2400" b="1" kern="1200" dirty="0">
                        <a:solidFill>
                          <a:schemeClr val="tx1"/>
                        </a:solidFill>
                        <a:latin typeface="Aptos Display" panose="020B0004020202020204" pitchFamily="34" charset="0"/>
                        <a:ea typeface="+mn-ea"/>
                        <a:cs typeface="+mn-cs"/>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a:solidFill>
                            <a:schemeClr val="tx1"/>
                          </a:solidFill>
                          <a:effectLst/>
                        </a:rPr>
                        <a:t>M1</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a:solidFill>
                            <a:schemeClr val="tx1"/>
                          </a:solidFill>
                          <a:effectLst/>
                        </a:rPr>
                        <a:t>M2</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a:solidFill>
                            <a:schemeClr val="tx1"/>
                          </a:solidFill>
                          <a:effectLst/>
                        </a:rPr>
                        <a:t>M3</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Go-Live</a:t>
                      </a:r>
                      <a:endParaRPr lang="en-US" sz="2400" b="0" i="0" u="none" strike="noStrike" dirty="0">
                        <a:solidFill>
                          <a:schemeClr val="tx1"/>
                        </a:solidFill>
                        <a:effectLst/>
                        <a:latin typeface="Aptos Display"/>
                        <a:cs typeface="Arial"/>
                      </a:endParaRPr>
                    </a:p>
                  </a:txBody>
                  <a:tcPr marL="8574" marR="8574" marT="36000" marB="36000" anchor="ctr"/>
                </a:tc>
                <a:extLst>
                  <a:ext uri="{0D108BD9-81ED-4DB2-BD59-A6C34878D82A}">
                    <a16:rowId xmlns:a16="http://schemas.microsoft.com/office/drawing/2014/main" val="758890697"/>
                  </a:ext>
                </a:extLst>
              </a:tr>
              <a:tr h="553169">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err="1">
                          <a:solidFill>
                            <a:schemeClr val="tx1"/>
                          </a:solidFill>
                          <a:effectLst/>
                        </a:rPr>
                        <a:t>Datenvollständigkeit</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75%</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80%</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a:solidFill>
                            <a:schemeClr val="tx1"/>
                          </a:solidFill>
                          <a:effectLst/>
                        </a:rPr>
                        <a:t>85%</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98%</a:t>
                      </a:r>
                      <a:endParaRPr lang="en-US" sz="2400" b="0" i="0" u="none" strike="noStrike" dirty="0">
                        <a:solidFill>
                          <a:schemeClr val="tx1"/>
                        </a:solidFill>
                        <a:effectLst/>
                        <a:latin typeface="Aptos Display"/>
                        <a:cs typeface="Arial"/>
                      </a:endParaRPr>
                    </a:p>
                  </a:txBody>
                  <a:tcPr marL="8574" marR="8574" marT="36000" marB="36000" anchor="ctr"/>
                </a:tc>
                <a:extLst>
                  <a:ext uri="{0D108BD9-81ED-4DB2-BD59-A6C34878D82A}">
                    <a16:rowId xmlns:a16="http://schemas.microsoft.com/office/drawing/2014/main" val="2332279708"/>
                  </a:ext>
                </a:extLst>
              </a:tr>
              <a:tr h="630345">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Attribute</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75%</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80%</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85%</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98%</a:t>
                      </a:r>
                      <a:endParaRPr lang="en-US" sz="2400" b="0" i="0" u="none" strike="noStrike" dirty="0">
                        <a:solidFill>
                          <a:schemeClr val="tx1"/>
                        </a:solidFill>
                        <a:effectLst/>
                        <a:latin typeface="Aptos Display"/>
                        <a:cs typeface="Arial"/>
                      </a:endParaRPr>
                    </a:p>
                  </a:txBody>
                  <a:tcPr marL="8574" marR="8574" marT="36000" marB="36000" anchor="ctr"/>
                </a:tc>
                <a:extLst>
                  <a:ext uri="{0D108BD9-81ED-4DB2-BD59-A6C34878D82A}">
                    <a16:rowId xmlns:a16="http://schemas.microsoft.com/office/drawing/2014/main" val="3167381096"/>
                  </a:ext>
                </a:extLst>
              </a:tr>
              <a:tr h="553169">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err="1">
                          <a:solidFill>
                            <a:schemeClr val="tx1"/>
                          </a:solidFill>
                          <a:effectLst/>
                        </a:rPr>
                        <a:t>Relationen</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75%</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80%</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85%</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98%</a:t>
                      </a:r>
                      <a:endParaRPr lang="en-US" sz="2400" b="0" i="0" u="none" strike="noStrike" dirty="0">
                        <a:solidFill>
                          <a:schemeClr val="tx1"/>
                        </a:solidFill>
                        <a:effectLst/>
                        <a:latin typeface="Aptos Display"/>
                        <a:cs typeface="Arial"/>
                      </a:endParaRPr>
                    </a:p>
                  </a:txBody>
                  <a:tcPr marL="8574" marR="8574" marT="36000" marB="36000" anchor="ctr"/>
                </a:tc>
                <a:extLst>
                  <a:ext uri="{0D108BD9-81ED-4DB2-BD59-A6C34878D82A}">
                    <a16:rowId xmlns:a16="http://schemas.microsoft.com/office/drawing/2014/main" val="3764658239"/>
                  </a:ext>
                </a:extLst>
              </a:tr>
              <a:tr h="63147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a:solidFill>
                            <a:schemeClr val="tx1"/>
                          </a:solidFill>
                          <a:effectLst/>
                        </a:rPr>
                        <a:t>Quell-</a:t>
                      </a:r>
                      <a:r>
                        <a:rPr lang="en-US" sz="2400" b="0" u="none" strike="noStrike" err="1">
                          <a:solidFill>
                            <a:schemeClr val="tx1"/>
                          </a:solidFill>
                          <a:effectLst/>
                        </a:rPr>
                        <a:t>Übereinstimmung</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75%</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80%</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85%</a:t>
                      </a:r>
                      <a:endParaRPr lang="en-US" sz="2400" b="0" i="0" u="none" strike="noStrike" dirty="0">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100%</a:t>
                      </a:r>
                      <a:endParaRPr lang="en-US" sz="2400" b="0" i="0" u="none" strike="noStrike" dirty="0">
                        <a:solidFill>
                          <a:schemeClr val="tx1"/>
                        </a:solidFill>
                        <a:effectLst/>
                        <a:latin typeface="Aptos Display"/>
                        <a:cs typeface="Arial"/>
                      </a:endParaRPr>
                    </a:p>
                  </a:txBody>
                  <a:tcPr marL="8574" marR="8574" marT="36000" marB="36000" anchor="ctr"/>
                </a:tc>
                <a:extLst>
                  <a:ext uri="{0D108BD9-81ED-4DB2-BD59-A6C34878D82A}">
                    <a16:rowId xmlns:a16="http://schemas.microsoft.com/office/drawing/2014/main" val="530465786"/>
                  </a:ext>
                </a:extLst>
              </a:tr>
              <a:tr h="553169">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err="1">
                          <a:solidFill>
                            <a:schemeClr val="tx1"/>
                          </a:solidFill>
                          <a:effectLst/>
                        </a:rPr>
                        <a:t>Sichtprüfung</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a:solidFill>
                            <a:schemeClr val="tx1"/>
                          </a:solidFill>
                          <a:effectLst/>
                        </a:rPr>
                        <a:t>75%</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a:solidFill>
                            <a:schemeClr val="tx1"/>
                          </a:solidFill>
                          <a:effectLst/>
                        </a:rPr>
                        <a:t>80%</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a:solidFill>
                            <a:schemeClr val="tx1"/>
                          </a:solidFill>
                          <a:effectLst/>
                        </a:rPr>
                        <a:t>85%</a:t>
                      </a:r>
                      <a:endParaRPr lang="en-US" sz="2400" b="0" i="0" u="none" strike="noStrike">
                        <a:solidFill>
                          <a:schemeClr val="tx1"/>
                        </a:solidFill>
                        <a:effectLst/>
                        <a:latin typeface="Aptos Display"/>
                        <a:cs typeface="Arial"/>
                      </a:endParaRPr>
                    </a:p>
                  </a:txBody>
                  <a:tcPr marL="8574" marR="8574" marT="36000" marB="36000" anchor="ct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r>
                        <a:rPr lang="en-US" sz="2400" b="0" u="none" strike="noStrike" dirty="0">
                          <a:solidFill>
                            <a:schemeClr val="tx1"/>
                          </a:solidFill>
                          <a:effectLst/>
                        </a:rPr>
                        <a:t>98%</a:t>
                      </a:r>
                      <a:endParaRPr lang="en-US" sz="2400" b="0" i="0" u="none" strike="noStrike" dirty="0">
                        <a:solidFill>
                          <a:schemeClr val="tx1"/>
                        </a:solidFill>
                        <a:effectLst/>
                        <a:latin typeface="Aptos Display"/>
                        <a:cs typeface="Arial"/>
                      </a:endParaRPr>
                    </a:p>
                  </a:txBody>
                  <a:tcPr marL="8574" marR="8574" marT="36000" marB="36000" anchor="ctr"/>
                </a:tc>
                <a:extLst>
                  <a:ext uri="{0D108BD9-81ED-4DB2-BD59-A6C34878D82A}">
                    <a16:rowId xmlns:a16="http://schemas.microsoft.com/office/drawing/2014/main" val="3128130621"/>
                  </a:ext>
                </a:extLst>
              </a:tr>
            </a:tbl>
          </a:graphicData>
        </a:graphic>
      </p:graphicFrame>
      <p:grpSp>
        <p:nvGrpSpPr>
          <p:cNvPr id="4" name="Group 3">
            <a:extLst>
              <a:ext uri="{FF2B5EF4-FFF2-40B4-BE49-F238E27FC236}">
                <a16:creationId xmlns:a16="http://schemas.microsoft.com/office/drawing/2014/main" id="{98B991D0-5DFA-07D4-0951-9BC160B79EBB}"/>
              </a:ext>
            </a:extLst>
          </p:cNvPr>
          <p:cNvGrpSpPr>
            <a:grpSpLocks noChangeAspect="1"/>
          </p:cNvGrpSpPr>
          <p:nvPr/>
        </p:nvGrpSpPr>
        <p:grpSpPr>
          <a:xfrm>
            <a:off x="2677949" y="4881077"/>
            <a:ext cx="1338660" cy="1172535"/>
            <a:chOff x="6400433" y="3560650"/>
            <a:chExt cx="700400" cy="700400"/>
          </a:xfrm>
        </p:grpSpPr>
        <p:sp>
          <p:nvSpPr>
            <p:cNvPr id="90" name="TextBox 89">
              <a:extLst>
                <a:ext uri="{FF2B5EF4-FFF2-40B4-BE49-F238E27FC236}">
                  <a16:creationId xmlns:a16="http://schemas.microsoft.com/office/drawing/2014/main" id="{209C477D-CB1F-199C-44FA-D28563945135}"/>
                </a:ext>
              </a:extLst>
            </p:cNvPr>
            <p:cNvSpPr txBox="1"/>
            <p:nvPr/>
          </p:nvSpPr>
          <p:spPr>
            <a:xfrm>
              <a:off x="6510972" y="3947295"/>
              <a:ext cx="485779" cy="220616"/>
            </a:xfrm>
            <a:prstGeom prst="rect">
              <a:avLst/>
            </a:prstGeom>
            <a:noFill/>
          </p:spPr>
          <p:txBody>
            <a:bodyPr wrap="none" rtlCol="0">
              <a:spAutoFit/>
            </a:bodyPr>
            <a:lstStyle/>
            <a:p>
              <a:pPr algn="ctr" defTabSz="1283019" fontAlgn="base">
                <a:spcBef>
                  <a:spcPct val="0"/>
                </a:spcBef>
                <a:spcAft>
                  <a:spcPct val="0"/>
                </a:spcAft>
              </a:pPr>
              <a:r>
                <a:rPr lang="id-ID" dirty="0">
                  <a:solidFill>
                    <a:prstClr val="white">
                      <a:lumMod val="50000"/>
                    </a:prstClr>
                  </a:solidFill>
                  <a:latin typeface="Effra"/>
                  <a:ea typeface="ＭＳ Ｐゴシック" charset="0"/>
                  <a:cs typeface="Segoe UI" panose="020B0502040204020203" pitchFamily="34" charset="0"/>
                </a:rPr>
                <a:t>REVIEW</a:t>
              </a:r>
              <a:endParaRPr lang="id-ID" sz="972" dirty="0">
                <a:solidFill>
                  <a:prstClr val="white">
                    <a:lumMod val="50000"/>
                  </a:prstClr>
                </a:solidFill>
                <a:latin typeface="Effra"/>
                <a:ea typeface="ＭＳ Ｐゴシック" charset="0"/>
                <a:cs typeface="Segoe UI" panose="020B0502040204020203" pitchFamily="34" charset="0"/>
              </a:endParaRPr>
            </a:p>
          </p:txBody>
        </p:sp>
        <p:sp>
          <p:nvSpPr>
            <p:cNvPr id="92" name="Freeform 49">
              <a:extLst>
                <a:ext uri="{FF2B5EF4-FFF2-40B4-BE49-F238E27FC236}">
                  <a16:creationId xmlns:a16="http://schemas.microsoft.com/office/drawing/2014/main" id="{0F3EC70A-1169-F8BD-ABD1-6ACC420F8111}"/>
                </a:ext>
              </a:extLst>
            </p:cNvPr>
            <p:cNvSpPr>
              <a:spLocks noEditPoints="1"/>
            </p:cNvSpPr>
            <p:nvPr/>
          </p:nvSpPr>
          <p:spPr bwMode="auto">
            <a:xfrm>
              <a:off x="6624106" y="3659463"/>
              <a:ext cx="295576" cy="295576"/>
            </a:xfrm>
            <a:custGeom>
              <a:avLst/>
              <a:gdLst>
                <a:gd name="T0" fmla="*/ 313 w 484"/>
                <a:gd name="T1" fmla="*/ 152 h 484"/>
                <a:gd name="T2" fmla="*/ 242 w 484"/>
                <a:gd name="T3" fmla="*/ 0 h 484"/>
                <a:gd name="T4" fmla="*/ 136 w 484"/>
                <a:gd name="T5" fmla="*/ 155 h 484"/>
                <a:gd name="T6" fmla="*/ 121 w 484"/>
                <a:gd name="T7" fmla="*/ 163 h 484"/>
                <a:gd name="T8" fmla="*/ 45 w 484"/>
                <a:gd name="T9" fmla="*/ 151 h 484"/>
                <a:gd name="T10" fmla="*/ 0 w 484"/>
                <a:gd name="T11" fmla="*/ 439 h 484"/>
                <a:gd name="T12" fmla="*/ 91 w 484"/>
                <a:gd name="T13" fmla="*/ 484 h 484"/>
                <a:gd name="T14" fmla="*/ 132 w 484"/>
                <a:gd name="T15" fmla="*/ 458 h 484"/>
                <a:gd name="T16" fmla="*/ 136 w 484"/>
                <a:gd name="T17" fmla="*/ 459 h 484"/>
                <a:gd name="T18" fmla="*/ 288 w 484"/>
                <a:gd name="T19" fmla="*/ 484 h 484"/>
                <a:gd name="T20" fmla="*/ 425 w 484"/>
                <a:gd name="T21" fmla="*/ 455 h 484"/>
                <a:gd name="T22" fmla="*/ 431 w 484"/>
                <a:gd name="T23" fmla="*/ 412 h 484"/>
                <a:gd name="T24" fmla="*/ 456 w 484"/>
                <a:gd name="T25" fmla="*/ 332 h 484"/>
                <a:gd name="T26" fmla="*/ 471 w 484"/>
                <a:gd name="T27" fmla="*/ 254 h 484"/>
                <a:gd name="T28" fmla="*/ 484 w 484"/>
                <a:gd name="T29" fmla="*/ 218 h 484"/>
                <a:gd name="T30" fmla="*/ 441 w 484"/>
                <a:gd name="T31" fmla="*/ 158 h 484"/>
                <a:gd name="T32" fmla="*/ 91 w 484"/>
                <a:gd name="T33" fmla="*/ 454 h 484"/>
                <a:gd name="T34" fmla="*/ 30 w 484"/>
                <a:gd name="T35" fmla="*/ 439 h 484"/>
                <a:gd name="T36" fmla="*/ 45 w 484"/>
                <a:gd name="T37" fmla="*/ 182 h 484"/>
                <a:gd name="T38" fmla="*/ 106 w 484"/>
                <a:gd name="T39" fmla="*/ 197 h 484"/>
                <a:gd name="T40" fmla="*/ 453 w 484"/>
                <a:gd name="T41" fmla="*/ 220 h 484"/>
                <a:gd name="T42" fmla="*/ 393 w 484"/>
                <a:gd name="T43" fmla="*/ 242 h 484"/>
                <a:gd name="T44" fmla="*/ 393 w 484"/>
                <a:gd name="T45" fmla="*/ 257 h 484"/>
                <a:gd name="T46" fmla="*/ 447 w 484"/>
                <a:gd name="T47" fmla="*/ 285 h 484"/>
                <a:gd name="T48" fmla="*/ 378 w 484"/>
                <a:gd name="T49" fmla="*/ 318 h 484"/>
                <a:gd name="T50" fmla="*/ 378 w 484"/>
                <a:gd name="T51" fmla="*/ 333 h 484"/>
                <a:gd name="T52" fmla="*/ 428 w 484"/>
                <a:gd name="T53" fmla="*/ 364 h 484"/>
                <a:gd name="T54" fmla="*/ 363 w 484"/>
                <a:gd name="T55" fmla="*/ 393 h 484"/>
                <a:gd name="T56" fmla="*/ 363 w 484"/>
                <a:gd name="T57" fmla="*/ 408 h 484"/>
                <a:gd name="T58" fmla="*/ 402 w 484"/>
                <a:gd name="T59" fmla="*/ 430 h 484"/>
                <a:gd name="T60" fmla="*/ 370 w 484"/>
                <a:gd name="T61" fmla="*/ 454 h 484"/>
                <a:gd name="T62" fmla="*/ 204 w 484"/>
                <a:gd name="T63" fmla="*/ 444 h 484"/>
                <a:gd name="T64" fmla="*/ 121 w 484"/>
                <a:gd name="T65" fmla="*/ 414 h 484"/>
                <a:gd name="T66" fmla="*/ 133 w 484"/>
                <a:gd name="T67" fmla="*/ 189 h 484"/>
                <a:gd name="T68" fmla="*/ 227 w 484"/>
                <a:gd name="T69" fmla="*/ 45 h 484"/>
                <a:gd name="T70" fmla="*/ 286 w 484"/>
                <a:gd name="T71" fmla="*/ 102 h 484"/>
                <a:gd name="T72" fmla="*/ 436 w 484"/>
                <a:gd name="T73" fmla="*/ 187 h 484"/>
                <a:gd name="T74" fmla="*/ 453 w 484"/>
                <a:gd name="T75" fmla="*/ 220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4" h="484">
                  <a:moveTo>
                    <a:pt x="441" y="158"/>
                  </a:moveTo>
                  <a:cubicBezTo>
                    <a:pt x="422" y="153"/>
                    <a:pt x="378" y="153"/>
                    <a:pt x="313" y="152"/>
                  </a:cubicBezTo>
                  <a:cubicBezTo>
                    <a:pt x="316" y="138"/>
                    <a:pt x="317" y="125"/>
                    <a:pt x="317" y="102"/>
                  </a:cubicBezTo>
                  <a:cubicBezTo>
                    <a:pt x="317" y="48"/>
                    <a:pt x="277" y="0"/>
                    <a:pt x="242" y="0"/>
                  </a:cubicBezTo>
                  <a:cubicBezTo>
                    <a:pt x="217" y="0"/>
                    <a:pt x="197" y="20"/>
                    <a:pt x="197" y="45"/>
                  </a:cubicBezTo>
                  <a:cubicBezTo>
                    <a:pt x="196" y="75"/>
                    <a:pt x="187" y="128"/>
                    <a:pt x="136" y="155"/>
                  </a:cubicBezTo>
                  <a:cubicBezTo>
                    <a:pt x="132" y="157"/>
                    <a:pt x="122" y="162"/>
                    <a:pt x="120" y="163"/>
                  </a:cubicBezTo>
                  <a:cubicBezTo>
                    <a:pt x="121" y="163"/>
                    <a:pt x="121" y="163"/>
                    <a:pt x="121" y="163"/>
                  </a:cubicBezTo>
                  <a:cubicBezTo>
                    <a:pt x="113" y="156"/>
                    <a:pt x="102" y="151"/>
                    <a:pt x="91" y="151"/>
                  </a:cubicBezTo>
                  <a:cubicBezTo>
                    <a:pt x="45" y="151"/>
                    <a:pt x="45" y="151"/>
                    <a:pt x="45" y="151"/>
                  </a:cubicBezTo>
                  <a:cubicBezTo>
                    <a:pt x="20" y="151"/>
                    <a:pt x="0" y="172"/>
                    <a:pt x="0" y="197"/>
                  </a:cubicBezTo>
                  <a:cubicBezTo>
                    <a:pt x="0" y="439"/>
                    <a:pt x="0" y="439"/>
                    <a:pt x="0" y="439"/>
                  </a:cubicBezTo>
                  <a:cubicBezTo>
                    <a:pt x="0" y="464"/>
                    <a:pt x="20" y="484"/>
                    <a:pt x="45" y="484"/>
                  </a:cubicBezTo>
                  <a:cubicBezTo>
                    <a:pt x="91" y="484"/>
                    <a:pt x="91" y="484"/>
                    <a:pt x="91" y="484"/>
                  </a:cubicBezTo>
                  <a:cubicBezTo>
                    <a:pt x="109" y="484"/>
                    <a:pt x="124" y="473"/>
                    <a:pt x="131" y="458"/>
                  </a:cubicBezTo>
                  <a:cubicBezTo>
                    <a:pt x="131" y="458"/>
                    <a:pt x="132" y="458"/>
                    <a:pt x="132" y="458"/>
                  </a:cubicBezTo>
                  <a:cubicBezTo>
                    <a:pt x="133" y="458"/>
                    <a:pt x="134" y="459"/>
                    <a:pt x="135" y="459"/>
                  </a:cubicBezTo>
                  <a:cubicBezTo>
                    <a:pt x="136" y="459"/>
                    <a:pt x="136" y="459"/>
                    <a:pt x="136" y="459"/>
                  </a:cubicBezTo>
                  <a:cubicBezTo>
                    <a:pt x="145" y="461"/>
                    <a:pt x="162" y="465"/>
                    <a:pt x="197" y="474"/>
                  </a:cubicBezTo>
                  <a:cubicBezTo>
                    <a:pt x="205" y="475"/>
                    <a:pt x="246" y="484"/>
                    <a:pt x="288" y="484"/>
                  </a:cubicBezTo>
                  <a:cubicBezTo>
                    <a:pt x="370" y="484"/>
                    <a:pt x="370" y="484"/>
                    <a:pt x="370" y="484"/>
                  </a:cubicBezTo>
                  <a:cubicBezTo>
                    <a:pt x="396" y="484"/>
                    <a:pt x="414" y="474"/>
                    <a:pt x="425" y="455"/>
                  </a:cubicBezTo>
                  <a:cubicBezTo>
                    <a:pt x="425" y="455"/>
                    <a:pt x="428" y="448"/>
                    <a:pt x="431" y="439"/>
                  </a:cubicBezTo>
                  <a:cubicBezTo>
                    <a:pt x="433" y="432"/>
                    <a:pt x="434" y="422"/>
                    <a:pt x="431" y="412"/>
                  </a:cubicBezTo>
                  <a:cubicBezTo>
                    <a:pt x="448" y="401"/>
                    <a:pt x="453" y="384"/>
                    <a:pt x="456" y="373"/>
                  </a:cubicBezTo>
                  <a:cubicBezTo>
                    <a:pt x="462" y="355"/>
                    <a:pt x="460" y="341"/>
                    <a:pt x="456" y="332"/>
                  </a:cubicBezTo>
                  <a:cubicBezTo>
                    <a:pt x="466" y="323"/>
                    <a:pt x="473" y="310"/>
                    <a:pt x="477" y="290"/>
                  </a:cubicBezTo>
                  <a:cubicBezTo>
                    <a:pt x="479" y="277"/>
                    <a:pt x="476" y="265"/>
                    <a:pt x="471" y="254"/>
                  </a:cubicBezTo>
                  <a:cubicBezTo>
                    <a:pt x="479" y="244"/>
                    <a:pt x="483" y="232"/>
                    <a:pt x="484" y="221"/>
                  </a:cubicBezTo>
                  <a:cubicBezTo>
                    <a:pt x="484" y="218"/>
                    <a:pt x="484" y="218"/>
                    <a:pt x="484" y="218"/>
                  </a:cubicBezTo>
                  <a:cubicBezTo>
                    <a:pt x="484" y="216"/>
                    <a:pt x="484" y="215"/>
                    <a:pt x="484" y="210"/>
                  </a:cubicBezTo>
                  <a:cubicBezTo>
                    <a:pt x="484" y="191"/>
                    <a:pt x="471" y="167"/>
                    <a:pt x="441" y="158"/>
                  </a:cubicBezTo>
                  <a:close/>
                  <a:moveTo>
                    <a:pt x="106" y="439"/>
                  </a:moveTo>
                  <a:cubicBezTo>
                    <a:pt x="106" y="447"/>
                    <a:pt x="99" y="454"/>
                    <a:pt x="91" y="454"/>
                  </a:cubicBezTo>
                  <a:cubicBezTo>
                    <a:pt x="45" y="454"/>
                    <a:pt x="45" y="454"/>
                    <a:pt x="45" y="454"/>
                  </a:cubicBezTo>
                  <a:cubicBezTo>
                    <a:pt x="37" y="454"/>
                    <a:pt x="30" y="447"/>
                    <a:pt x="30" y="439"/>
                  </a:cubicBezTo>
                  <a:cubicBezTo>
                    <a:pt x="30" y="197"/>
                    <a:pt x="30" y="197"/>
                    <a:pt x="30" y="197"/>
                  </a:cubicBezTo>
                  <a:cubicBezTo>
                    <a:pt x="30" y="188"/>
                    <a:pt x="37" y="182"/>
                    <a:pt x="45" y="182"/>
                  </a:cubicBezTo>
                  <a:cubicBezTo>
                    <a:pt x="91" y="182"/>
                    <a:pt x="91" y="182"/>
                    <a:pt x="91" y="182"/>
                  </a:cubicBezTo>
                  <a:cubicBezTo>
                    <a:pt x="99" y="182"/>
                    <a:pt x="106" y="188"/>
                    <a:pt x="106" y="197"/>
                  </a:cubicBezTo>
                  <a:lnTo>
                    <a:pt x="106" y="439"/>
                  </a:lnTo>
                  <a:close/>
                  <a:moveTo>
                    <a:pt x="453" y="220"/>
                  </a:moveTo>
                  <a:cubicBezTo>
                    <a:pt x="453" y="227"/>
                    <a:pt x="450" y="242"/>
                    <a:pt x="424" y="242"/>
                  </a:cubicBezTo>
                  <a:cubicBezTo>
                    <a:pt x="401" y="242"/>
                    <a:pt x="393" y="242"/>
                    <a:pt x="393" y="242"/>
                  </a:cubicBezTo>
                  <a:cubicBezTo>
                    <a:pt x="389" y="242"/>
                    <a:pt x="386" y="245"/>
                    <a:pt x="386" y="250"/>
                  </a:cubicBezTo>
                  <a:cubicBezTo>
                    <a:pt x="386" y="254"/>
                    <a:pt x="389" y="257"/>
                    <a:pt x="393" y="257"/>
                  </a:cubicBezTo>
                  <a:cubicBezTo>
                    <a:pt x="393" y="257"/>
                    <a:pt x="400" y="257"/>
                    <a:pt x="423" y="257"/>
                  </a:cubicBezTo>
                  <a:cubicBezTo>
                    <a:pt x="445" y="257"/>
                    <a:pt x="448" y="276"/>
                    <a:pt x="447" y="285"/>
                  </a:cubicBezTo>
                  <a:cubicBezTo>
                    <a:pt x="445" y="296"/>
                    <a:pt x="440" y="318"/>
                    <a:pt x="414" y="318"/>
                  </a:cubicBezTo>
                  <a:cubicBezTo>
                    <a:pt x="389" y="318"/>
                    <a:pt x="378" y="318"/>
                    <a:pt x="378" y="318"/>
                  </a:cubicBezTo>
                  <a:cubicBezTo>
                    <a:pt x="374" y="318"/>
                    <a:pt x="371" y="321"/>
                    <a:pt x="371" y="325"/>
                  </a:cubicBezTo>
                  <a:cubicBezTo>
                    <a:pt x="371" y="329"/>
                    <a:pt x="374" y="333"/>
                    <a:pt x="378" y="333"/>
                  </a:cubicBezTo>
                  <a:cubicBezTo>
                    <a:pt x="378" y="333"/>
                    <a:pt x="396" y="333"/>
                    <a:pt x="408" y="333"/>
                  </a:cubicBezTo>
                  <a:cubicBezTo>
                    <a:pt x="433" y="333"/>
                    <a:pt x="431" y="352"/>
                    <a:pt x="428" y="364"/>
                  </a:cubicBezTo>
                  <a:cubicBezTo>
                    <a:pt x="423" y="379"/>
                    <a:pt x="420" y="393"/>
                    <a:pt x="388" y="393"/>
                  </a:cubicBezTo>
                  <a:cubicBezTo>
                    <a:pt x="377" y="393"/>
                    <a:pt x="363" y="393"/>
                    <a:pt x="363" y="393"/>
                  </a:cubicBezTo>
                  <a:cubicBezTo>
                    <a:pt x="359" y="393"/>
                    <a:pt x="355" y="397"/>
                    <a:pt x="355" y="401"/>
                  </a:cubicBezTo>
                  <a:cubicBezTo>
                    <a:pt x="355" y="405"/>
                    <a:pt x="359" y="408"/>
                    <a:pt x="363" y="408"/>
                  </a:cubicBezTo>
                  <a:cubicBezTo>
                    <a:pt x="363" y="408"/>
                    <a:pt x="373" y="408"/>
                    <a:pt x="387" y="408"/>
                  </a:cubicBezTo>
                  <a:cubicBezTo>
                    <a:pt x="403" y="408"/>
                    <a:pt x="404" y="424"/>
                    <a:pt x="402" y="430"/>
                  </a:cubicBezTo>
                  <a:cubicBezTo>
                    <a:pt x="400" y="436"/>
                    <a:pt x="398" y="440"/>
                    <a:pt x="398" y="441"/>
                  </a:cubicBezTo>
                  <a:cubicBezTo>
                    <a:pt x="393" y="449"/>
                    <a:pt x="386" y="454"/>
                    <a:pt x="370" y="454"/>
                  </a:cubicBezTo>
                  <a:cubicBezTo>
                    <a:pt x="288" y="454"/>
                    <a:pt x="288" y="454"/>
                    <a:pt x="288" y="454"/>
                  </a:cubicBezTo>
                  <a:cubicBezTo>
                    <a:pt x="246" y="454"/>
                    <a:pt x="205" y="444"/>
                    <a:pt x="204" y="444"/>
                  </a:cubicBezTo>
                  <a:cubicBezTo>
                    <a:pt x="141" y="430"/>
                    <a:pt x="138" y="428"/>
                    <a:pt x="134" y="427"/>
                  </a:cubicBezTo>
                  <a:cubicBezTo>
                    <a:pt x="134" y="427"/>
                    <a:pt x="121" y="425"/>
                    <a:pt x="121" y="414"/>
                  </a:cubicBezTo>
                  <a:cubicBezTo>
                    <a:pt x="121" y="205"/>
                    <a:pt x="121" y="205"/>
                    <a:pt x="121" y="205"/>
                  </a:cubicBezTo>
                  <a:cubicBezTo>
                    <a:pt x="121" y="198"/>
                    <a:pt x="126" y="192"/>
                    <a:pt x="133" y="189"/>
                  </a:cubicBezTo>
                  <a:cubicBezTo>
                    <a:pt x="134" y="189"/>
                    <a:pt x="135" y="189"/>
                    <a:pt x="136" y="188"/>
                  </a:cubicBezTo>
                  <a:cubicBezTo>
                    <a:pt x="205" y="160"/>
                    <a:pt x="226" y="97"/>
                    <a:pt x="227" y="45"/>
                  </a:cubicBezTo>
                  <a:cubicBezTo>
                    <a:pt x="227" y="38"/>
                    <a:pt x="233" y="30"/>
                    <a:pt x="242" y="30"/>
                  </a:cubicBezTo>
                  <a:cubicBezTo>
                    <a:pt x="258" y="30"/>
                    <a:pt x="286" y="62"/>
                    <a:pt x="286" y="102"/>
                  </a:cubicBezTo>
                  <a:cubicBezTo>
                    <a:pt x="286" y="138"/>
                    <a:pt x="285" y="144"/>
                    <a:pt x="272" y="182"/>
                  </a:cubicBezTo>
                  <a:cubicBezTo>
                    <a:pt x="424" y="182"/>
                    <a:pt x="422" y="184"/>
                    <a:pt x="436" y="187"/>
                  </a:cubicBezTo>
                  <a:cubicBezTo>
                    <a:pt x="452" y="192"/>
                    <a:pt x="454" y="206"/>
                    <a:pt x="454" y="210"/>
                  </a:cubicBezTo>
                  <a:cubicBezTo>
                    <a:pt x="454" y="216"/>
                    <a:pt x="454" y="215"/>
                    <a:pt x="453" y="220"/>
                  </a:cubicBezTo>
                  <a:close/>
                </a:path>
              </a:pathLst>
            </a:custGeom>
            <a:solidFill>
              <a:schemeClr val="bg2">
                <a:lumMod val="50000"/>
              </a:schemeClr>
            </a:solidFill>
            <a:ln>
              <a:solidFill>
                <a:schemeClr val="bg2">
                  <a:lumMod val="25000"/>
                </a:scheme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111099" tIns="55550" rIns="111099" bIns="55550" numCol="1" anchor="t" anchorCtr="0" compatLnSpc="1">
              <a:prstTxWarp prst="textNoShape">
                <a:avLst/>
              </a:prstTxWarp>
            </a:bodyPr>
            <a:lstStyle/>
            <a:p>
              <a:pPr defTabSz="1283019" fontAlgn="base">
                <a:spcBef>
                  <a:spcPct val="0"/>
                </a:spcBef>
                <a:spcAft>
                  <a:spcPct val="0"/>
                </a:spcAft>
              </a:pPr>
              <a:endParaRPr lang="id-ID" sz="2187">
                <a:solidFill>
                  <a:srgbClr val="53565A"/>
                </a:solidFill>
                <a:latin typeface="Effra"/>
                <a:ea typeface="ＭＳ Ｐゴシック" charset="0"/>
                <a:cs typeface="Segoe UI" panose="020B0502040204020203" pitchFamily="34" charset="0"/>
              </a:endParaRPr>
            </a:p>
          </p:txBody>
        </p:sp>
        <p:sp>
          <p:nvSpPr>
            <p:cNvPr id="93" name="Oval 92">
              <a:extLst>
                <a:ext uri="{FF2B5EF4-FFF2-40B4-BE49-F238E27FC236}">
                  <a16:creationId xmlns:a16="http://schemas.microsoft.com/office/drawing/2014/main" id="{E50C318F-F18B-89C4-DA27-6E67BC94B9C9}"/>
                </a:ext>
              </a:extLst>
            </p:cNvPr>
            <p:cNvSpPr/>
            <p:nvPr/>
          </p:nvSpPr>
          <p:spPr>
            <a:xfrm>
              <a:off x="6400433" y="3560650"/>
              <a:ext cx="700400" cy="700400"/>
            </a:xfrm>
            <a:prstGeom prst="ellipse">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endParaRPr lang="id-ID" sz="2187" dirty="0">
                <a:solidFill>
                  <a:prstClr val="white"/>
                </a:solidFill>
                <a:latin typeface="Effra"/>
                <a:cs typeface="Segoe UI" panose="020B0502040204020203" pitchFamily="34" charset="0"/>
              </a:endParaRPr>
            </a:p>
          </p:txBody>
        </p:sp>
      </p:grpSp>
      <p:sp>
        <p:nvSpPr>
          <p:cNvPr id="83" name="Oval 82">
            <a:extLst>
              <a:ext uri="{FF2B5EF4-FFF2-40B4-BE49-F238E27FC236}">
                <a16:creationId xmlns:a16="http://schemas.microsoft.com/office/drawing/2014/main" id="{AEC022CE-A0CB-B92C-C87C-ACBBFEC847E7}"/>
              </a:ext>
            </a:extLst>
          </p:cNvPr>
          <p:cNvSpPr/>
          <p:nvPr/>
        </p:nvSpPr>
        <p:spPr>
          <a:xfrm>
            <a:off x="4070376" y="5467345"/>
            <a:ext cx="1338663" cy="1172535"/>
          </a:xfrm>
          <a:prstGeom prst="ellipse">
            <a:avLst/>
          </a:prstGeom>
          <a:noFill/>
          <a:ln w="88900">
            <a:solidFill>
              <a:srgbClr val="FF8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endParaRPr lang="id-ID" sz="2187" dirty="0">
              <a:solidFill>
                <a:prstClr val="white"/>
              </a:solidFill>
              <a:latin typeface="Effra"/>
              <a:cs typeface="Segoe UI" panose="020B0502040204020203" pitchFamily="34" charset="0"/>
            </a:endParaRPr>
          </a:p>
        </p:txBody>
      </p:sp>
      <p:pic>
        <p:nvPicPr>
          <p:cNvPr id="86" name="Picture 85">
            <a:extLst>
              <a:ext uri="{FF2B5EF4-FFF2-40B4-BE49-F238E27FC236}">
                <a16:creationId xmlns:a16="http://schemas.microsoft.com/office/drawing/2014/main" id="{A77FDC71-E0F1-6804-0F93-7675C49AE622}"/>
              </a:ext>
            </a:extLst>
          </p:cNvPr>
          <p:cNvPicPr>
            <a:picLocks noChangeAspect="1"/>
          </p:cNvPicPr>
          <p:nvPr/>
        </p:nvPicPr>
        <p:blipFill>
          <a:blip r:embed="rId4"/>
          <a:stretch>
            <a:fillRect/>
          </a:stretch>
        </p:blipFill>
        <p:spPr>
          <a:xfrm>
            <a:off x="4351885" y="5628480"/>
            <a:ext cx="705529" cy="598577"/>
          </a:xfrm>
          <a:prstGeom prst="rect">
            <a:avLst/>
          </a:prstGeom>
          <a:ln>
            <a:noFill/>
          </a:ln>
        </p:spPr>
      </p:pic>
      <p:sp>
        <p:nvSpPr>
          <p:cNvPr id="82" name="TextBox 81">
            <a:extLst>
              <a:ext uri="{FF2B5EF4-FFF2-40B4-BE49-F238E27FC236}">
                <a16:creationId xmlns:a16="http://schemas.microsoft.com/office/drawing/2014/main" id="{550A6E96-B5F1-572D-0080-01866BCF12E0}"/>
              </a:ext>
            </a:extLst>
          </p:cNvPr>
          <p:cNvSpPr txBox="1"/>
          <p:nvPr/>
        </p:nvSpPr>
        <p:spPr>
          <a:xfrm>
            <a:off x="4226611" y="6207451"/>
            <a:ext cx="1074077" cy="369332"/>
          </a:xfrm>
          <a:prstGeom prst="rect">
            <a:avLst/>
          </a:prstGeom>
          <a:noFill/>
          <a:ln>
            <a:noFill/>
          </a:ln>
        </p:spPr>
        <p:txBody>
          <a:bodyPr wrap="none" rtlCol="0">
            <a:spAutoFit/>
          </a:bodyPr>
          <a:lstStyle/>
          <a:p>
            <a:pPr algn="ctr" defTabSz="1283019" fontAlgn="base">
              <a:spcBef>
                <a:spcPct val="0"/>
              </a:spcBef>
              <a:spcAft>
                <a:spcPct val="0"/>
              </a:spcAft>
            </a:pPr>
            <a:r>
              <a:rPr lang="en-US" dirty="0">
                <a:solidFill>
                  <a:prstClr val="white">
                    <a:lumMod val="50000"/>
                  </a:prstClr>
                </a:solidFill>
                <a:latin typeface="Effra"/>
                <a:ea typeface="ＭＳ Ｐゴシック" charset="0"/>
                <a:cs typeface="Segoe UI" panose="020B0502040204020203" pitchFamily="34" charset="0"/>
              </a:rPr>
              <a:t>IMPROVE</a:t>
            </a:r>
            <a:endParaRPr lang="id-ID" sz="972" dirty="0">
              <a:solidFill>
                <a:prstClr val="white">
                  <a:lumMod val="50000"/>
                </a:prstClr>
              </a:solidFill>
              <a:latin typeface="Effra"/>
              <a:ea typeface="ＭＳ Ｐゴシック" charset="0"/>
              <a:cs typeface="Segoe UI" panose="020B0502040204020203" pitchFamily="34" charset="0"/>
            </a:endParaRPr>
          </a:p>
        </p:txBody>
      </p:sp>
      <p:grpSp>
        <p:nvGrpSpPr>
          <p:cNvPr id="21" name="Group 20">
            <a:extLst>
              <a:ext uri="{FF2B5EF4-FFF2-40B4-BE49-F238E27FC236}">
                <a16:creationId xmlns:a16="http://schemas.microsoft.com/office/drawing/2014/main" id="{18308AC8-DA24-AB0A-0BBE-08C61D290F65}"/>
              </a:ext>
            </a:extLst>
          </p:cNvPr>
          <p:cNvGrpSpPr/>
          <p:nvPr/>
        </p:nvGrpSpPr>
        <p:grpSpPr>
          <a:xfrm>
            <a:off x="3965719" y="4093803"/>
            <a:ext cx="1338660" cy="1172535"/>
            <a:chOff x="5421438" y="3911217"/>
            <a:chExt cx="700400" cy="700400"/>
          </a:xfrm>
        </p:grpSpPr>
        <p:sp>
          <p:nvSpPr>
            <p:cNvPr id="63" name="Oval 62">
              <a:extLst>
                <a:ext uri="{FF2B5EF4-FFF2-40B4-BE49-F238E27FC236}">
                  <a16:creationId xmlns:a16="http://schemas.microsoft.com/office/drawing/2014/main" id="{35F617EB-1C03-D7EE-95A9-2E541CA2F0A1}"/>
                </a:ext>
              </a:extLst>
            </p:cNvPr>
            <p:cNvSpPr/>
            <p:nvPr/>
          </p:nvSpPr>
          <p:spPr>
            <a:xfrm>
              <a:off x="5421438" y="3911217"/>
              <a:ext cx="700400" cy="700400"/>
            </a:xfrm>
            <a:prstGeom prst="ellipse">
              <a:avLst/>
            </a:prstGeom>
            <a:noFill/>
            <a:ln w="889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endParaRPr lang="id-ID" sz="2187" dirty="0">
                <a:solidFill>
                  <a:prstClr val="white"/>
                </a:solidFill>
                <a:latin typeface="Effra"/>
                <a:cs typeface="Segoe UI" panose="020B0502040204020203" pitchFamily="34" charset="0"/>
              </a:endParaRPr>
            </a:p>
          </p:txBody>
        </p:sp>
        <p:sp>
          <p:nvSpPr>
            <p:cNvPr id="79" name="TextBox 78">
              <a:extLst>
                <a:ext uri="{FF2B5EF4-FFF2-40B4-BE49-F238E27FC236}">
                  <a16:creationId xmlns:a16="http://schemas.microsoft.com/office/drawing/2014/main" id="{23994476-A286-9B04-B8F1-0A2ECFC22B45}"/>
                </a:ext>
              </a:extLst>
            </p:cNvPr>
            <p:cNvSpPr txBox="1"/>
            <p:nvPr/>
          </p:nvSpPr>
          <p:spPr>
            <a:xfrm>
              <a:off x="5496094" y="4295405"/>
              <a:ext cx="561162" cy="220616"/>
            </a:xfrm>
            <a:prstGeom prst="rect">
              <a:avLst/>
            </a:prstGeom>
            <a:noFill/>
            <a:ln>
              <a:noFill/>
            </a:ln>
          </p:spPr>
          <p:txBody>
            <a:bodyPr wrap="none" rtlCol="0">
              <a:spAutoFit/>
            </a:bodyPr>
            <a:lstStyle/>
            <a:p>
              <a:pPr algn="ctr" defTabSz="1283019" fontAlgn="base">
                <a:spcBef>
                  <a:spcPct val="0"/>
                </a:spcBef>
                <a:spcAft>
                  <a:spcPct val="0"/>
                </a:spcAft>
              </a:pPr>
              <a:r>
                <a:rPr lang="en-US" dirty="0">
                  <a:solidFill>
                    <a:prstClr val="white">
                      <a:lumMod val="50000"/>
                    </a:prstClr>
                  </a:solidFill>
                  <a:latin typeface="Effra"/>
                  <a:ea typeface="ＭＳ Ｐゴシック" charset="0"/>
                  <a:cs typeface="Segoe UI" panose="020B0502040204020203" pitchFamily="34" charset="0"/>
                </a:rPr>
                <a:t>VALIDATE</a:t>
              </a:r>
              <a:endParaRPr lang="id-ID" sz="972" dirty="0">
                <a:solidFill>
                  <a:prstClr val="white">
                    <a:lumMod val="50000"/>
                  </a:prstClr>
                </a:solidFill>
                <a:latin typeface="Effra"/>
                <a:ea typeface="ＭＳ Ｐゴシック" charset="0"/>
                <a:cs typeface="Segoe UI" panose="020B0502040204020203" pitchFamily="34" charset="0"/>
              </a:endParaRPr>
            </a:p>
          </p:txBody>
        </p:sp>
      </p:grpSp>
      <p:pic>
        <p:nvPicPr>
          <p:cNvPr id="60" name="Picture 59">
            <a:extLst>
              <a:ext uri="{FF2B5EF4-FFF2-40B4-BE49-F238E27FC236}">
                <a16:creationId xmlns:a16="http://schemas.microsoft.com/office/drawing/2014/main" id="{EA72FFE0-0177-9280-83BF-88382BC6347B}"/>
              </a:ext>
            </a:extLst>
          </p:cNvPr>
          <p:cNvPicPr>
            <a:picLocks noChangeAspect="1"/>
          </p:cNvPicPr>
          <p:nvPr/>
        </p:nvPicPr>
        <p:blipFill>
          <a:blip r:embed="rId5"/>
          <a:stretch>
            <a:fillRect/>
          </a:stretch>
        </p:blipFill>
        <p:spPr>
          <a:xfrm>
            <a:off x="4429059" y="4293757"/>
            <a:ext cx="507743" cy="444733"/>
          </a:xfrm>
          <a:prstGeom prst="rect">
            <a:avLst/>
          </a:prstGeom>
          <a:ln>
            <a:noFill/>
          </a:ln>
        </p:spPr>
      </p:pic>
    </p:spTree>
    <p:extLst>
      <p:ext uri="{BB962C8B-B14F-4D97-AF65-F5344CB8AC3E}">
        <p14:creationId xmlns:p14="http://schemas.microsoft.com/office/powerpoint/2010/main" val="226319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3269E-7F9B-9A0F-42BE-A6A7C8B44ADA}"/>
            </a:ext>
          </a:extLst>
        </p:cNvPr>
        <p:cNvGrpSpPr/>
        <p:nvPr/>
      </p:nvGrpSpPr>
      <p:grpSpPr>
        <a:xfrm>
          <a:off x="0" y="0"/>
          <a:ext cx="0" cy="0"/>
          <a:chOff x="0" y="0"/>
          <a:chExt cx="0" cy="0"/>
        </a:xfrm>
      </p:grpSpPr>
      <p:grpSp>
        <p:nvGrpSpPr>
          <p:cNvPr id="6" name="Gruppieren 5">
            <a:extLst>
              <a:ext uri="{FF2B5EF4-FFF2-40B4-BE49-F238E27FC236}">
                <a16:creationId xmlns:a16="http://schemas.microsoft.com/office/drawing/2014/main" id="{2A2B71D4-C9E8-6C86-1325-D09F7FD38C63}"/>
              </a:ext>
            </a:extLst>
          </p:cNvPr>
          <p:cNvGrpSpPr/>
          <p:nvPr/>
        </p:nvGrpSpPr>
        <p:grpSpPr>
          <a:xfrm>
            <a:off x="523874" y="4417045"/>
            <a:ext cx="17333268" cy="2592289"/>
            <a:chOff x="523876" y="1759123"/>
            <a:chExt cx="17333268" cy="2592289"/>
          </a:xfrm>
        </p:grpSpPr>
        <p:sp>
          <p:nvSpPr>
            <p:cNvPr id="7" name="Rechteck 6">
              <a:extLst>
                <a:ext uri="{FF2B5EF4-FFF2-40B4-BE49-F238E27FC236}">
                  <a16:creationId xmlns:a16="http://schemas.microsoft.com/office/drawing/2014/main" id="{44ABC998-E4C2-BF1F-0B48-11CD825FB643}"/>
                </a:ext>
              </a:extLst>
            </p:cNvPr>
            <p:cNvSpPr/>
            <p:nvPr/>
          </p:nvSpPr>
          <p:spPr>
            <a:xfrm>
              <a:off x="1151112" y="1759124"/>
              <a:ext cx="16706032" cy="2592288"/>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4D19DD9D-8EB4-6797-B6D5-86D9DA9B31BF}"/>
                </a:ext>
              </a:extLst>
            </p:cNvPr>
            <p:cNvSpPr txBox="1"/>
            <p:nvPr/>
          </p:nvSpPr>
          <p:spPr>
            <a:xfrm rot="16200000">
              <a:off x="-458651" y="2741650"/>
              <a:ext cx="2592289" cy="627236"/>
            </a:xfrm>
            <a:prstGeom prst="rect">
              <a:avLst/>
            </a:prstGeom>
            <a:solidFill>
              <a:srgbClr val="FFFFFF"/>
            </a:solidFill>
            <a:ln w="19050">
              <a:solidFill>
                <a:srgbClr val="00B050"/>
              </a:solidFill>
            </a:ln>
          </p:spPr>
          <p:txBody>
            <a:bodyPr wrap="none" rtlCol="0" anchor="ctr" anchorCtr="0">
              <a:noAutofit/>
            </a:bodyPr>
            <a:lstStyle/>
            <a:p>
              <a:pPr algn="ctr"/>
              <a:r>
                <a:rPr lang="de-DE" sz="2400" dirty="0">
                  <a:solidFill>
                    <a:srgbClr val="008E40"/>
                  </a:solidFill>
                </a:rPr>
                <a:t>VertiGIS</a:t>
              </a:r>
            </a:p>
          </p:txBody>
        </p:sp>
      </p:grpSp>
      <p:grpSp>
        <p:nvGrpSpPr>
          <p:cNvPr id="5" name="Gruppieren 4">
            <a:extLst>
              <a:ext uri="{FF2B5EF4-FFF2-40B4-BE49-F238E27FC236}">
                <a16:creationId xmlns:a16="http://schemas.microsoft.com/office/drawing/2014/main" id="{7FC6EFEC-29D7-A22C-54B5-B4618C379C93}"/>
              </a:ext>
            </a:extLst>
          </p:cNvPr>
          <p:cNvGrpSpPr/>
          <p:nvPr/>
        </p:nvGrpSpPr>
        <p:grpSpPr>
          <a:xfrm>
            <a:off x="523876" y="1715877"/>
            <a:ext cx="17333268" cy="2592289"/>
            <a:chOff x="523876" y="1759123"/>
            <a:chExt cx="17333268" cy="2592289"/>
          </a:xfrm>
        </p:grpSpPr>
        <p:sp>
          <p:nvSpPr>
            <p:cNvPr id="3" name="Rechteck 2">
              <a:extLst>
                <a:ext uri="{FF2B5EF4-FFF2-40B4-BE49-F238E27FC236}">
                  <a16:creationId xmlns:a16="http://schemas.microsoft.com/office/drawing/2014/main" id="{C651181F-4756-2A61-8AEE-DCD1A4C2064F}"/>
                </a:ext>
              </a:extLst>
            </p:cNvPr>
            <p:cNvSpPr/>
            <p:nvPr/>
          </p:nvSpPr>
          <p:spPr>
            <a:xfrm>
              <a:off x="1151112" y="1759124"/>
              <a:ext cx="16706032" cy="2592288"/>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89664E02-F9EA-4211-4C80-3E14B38A7A3D}"/>
                </a:ext>
              </a:extLst>
            </p:cNvPr>
            <p:cNvSpPr txBox="1"/>
            <p:nvPr/>
          </p:nvSpPr>
          <p:spPr>
            <a:xfrm rot="16200000">
              <a:off x="-458651" y="2741650"/>
              <a:ext cx="2592289" cy="627236"/>
            </a:xfrm>
            <a:prstGeom prst="rect">
              <a:avLst/>
            </a:prstGeom>
            <a:noFill/>
            <a:ln w="19050">
              <a:solidFill>
                <a:schemeClr val="tx1"/>
              </a:solidFill>
            </a:ln>
          </p:spPr>
          <p:txBody>
            <a:bodyPr wrap="none" rtlCol="0" anchor="ctr" anchorCtr="0">
              <a:noAutofit/>
            </a:bodyPr>
            <a:lstStyle/>
            <a:p>
              <a:pPr algn="ctr"/>
              <a:r>
                <a:rPr lang="de-DE" sz="2400"/>
                <a:t>Kunde</a:t>
              </a:r>
            </a:p>
          </p:txBody>
        </p:sp>
      </p:grpSp>
      <p:sp>
        <p:nvSpPr>
          <p:cNvPr id="23" name="Rechteck: abgerundete Ecken 22">
            <a:extLst>
              <a:ext uri="{FF2B5EF4-FFF2-40B4-BE49-F238E27FC236}">
                <a16:creationId xmlns:a16="http://schemas.microsoft.com/office/drawing/2014/main" id="{B469171F-C5C0-8ED8-0672-947E2B0C8830}"/>
              </a:ext>
            </a:extLst>
          </p:cNvPr>
          <p:cNvSpPr/>
          <p:nvPr/>
        </p:nvSpPr>
        <p:spPr>
          <a:xfrm>
            <a:off x="13496683" y="1913106"/>
            <a:ext cx="4025463" cy="3790819"/>
          </a:xfrm>
          <a:prstGeom prst="roundRect">
            <a:avLst>
              <a:gd name="adj" fmla="val 5135"/>
            </a:avLst>
          </a:prstGeom>
          <a:solidFill>
            <a:srgbClr val="E5F7ED"/>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de-DE" dirty="0">
              <a:solidFill>
                <a:srgbClr val="002060"/>
              </a:solidFill>
            </a:endParaRPr>
          </a:p>
        </p:txBody>
      </p:sp>
      <p:grpSp>
        <p:nvGrpSpPr>
          <p:cNvPr id="9" name="Gruppieren 8">
            <a:extLst>
              <a:ext uri="{FF2B5EF4-FFF2-40B4-BE49-F238E27FC236}">
                <a16:creationId xmlns:a16="http://schemas.microsoft.com/office/drawing/2014/main" id="{E1B3A183-475C-B54B-399A-D92C02195562}"/>
              </a:ext>
            </a:extLst>
          </p:cNvPr>
          <p:cNvGrpSpPr/>
          <p:nvPr/>
        </p:nvGrpSpPr>
        <p:grpSpPr>
          <a:xfrm>
            <a:off x="523875" y="7128199"/>
            <a:ext cx="17333268" cy="2592289"/>
            <a:chOff x="523876" y="1759123"/>
            <a:chExt cx="17333268" cy="2592289"/>
          </a:xfrm>
        </p:grpSpPr>
        <p:sp>
          <p:nvSpPr>
            <p:cNvPr id="10" name="Rechteck 9">
              <a:extLst>
                <a:ext uri="{FF2B5EF4-FFF2-40B4-BE49-F238E27FC236}">
                  <a16:creationId xmlns:a16="http://schemas.microsoft.com/office/drawing/2014/main" id="{158BBF91-7789-1584-8C12-8E6DAC7F4FAA}"/>
                </a:ext>
              </a:extLst>
            </p:cNvPr>
            <p:cNvSpPr/>
            <p:nvPr/>
          </p:nvSpPr>
          <p:spPr>
            <a:xfrm>
              <a:off x="1151112" y="1759124"/>
              <a:ext cx="16706032" cy="2592288"/>
            </a:xfrm>
            <a:prstGeom prst="rect">
              <a:avLst/>
            </a:prstGeom>
            <a:solidFill>
              <a:schemeClr val="bg1"/>
            </a:solidFill>
            <a:ln w="19050">
              <a:solidFill>
                <a:srgbClr val="009C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6611B7E1-FB72-C90B-BD1A-63C9EC48C930}"/>
                </a:ext>
              </a:extLst>
            </p:cNvPr>
            <p:cNvSpPr txBox="1"/>
            <p:nvPr/>
          </p:nvSpPr>
          <p:spPr>
            <a:xfrm rot="16200000">
              <a:off x="-458651" y="2741650"/>
              <a:ext cx="2592289" cy="627236"/>
            </a:xfrm>
            <a:prstGeom prst="rect">
              <a:avLst/>
            </a:prstGeom>
            <a:noFill/>
            <a:ln w="19050">
              <a:solidFill>
                <a:srgbClr val="009CA6"/>
              </a:solidFill>
            </a:ln>
          </p:spPr>
          <p:txBody>
            <a:bodyPr wrap="none" rtlCol="0" anchor="ctr" anchorCtr="0">
              <a:noAutofit/>
            </a:bodyPr>
            <a:lstStyle/>
            <a:p>
              <a:pPr algn="ctr"/>
              <a:r>
                <a:rPr lang="de-DE" sz="2400" dirty="0">
                  <a:solidFill>
                    <a:srgbClr val="009CA6"/>
                  </a:solidFill>
                </a:rPr>
                <a:t>CYIENT</a:t>
              </a:r>
            </a:p>
          </p:txBody>
        </p:sp>
      </p:grpSp>
      <p:sp>
        <p:nvSpPr>
          <p:cNvPr id="22" name="Rechteck: abgerundete Ecken 21">
            <a:extLst>
              <a:ext uri="{FF2B5EF4-FFF2-40B4-BE49-F238E27FC236}">
                <a16:creationId xmlns:a16="http://schemas.microsoft.com/office/drawing/2014/main" id="{C65F2574-695E-C061-D2EB-8375815082E5}"/>
              </a:ext>
            </a:extLst>
          </p:cNvPr>
          <p:cNvSpPr/>
          <p:nvPr/>
        </p:nvSpPr>
        <p:spPr>
          <a:xfrm>
            <a:off x="11028908" y="5697602"/>
            <a:ext cx="6512463" cy="3946140"/>
          </a:xfrm>
          <a:prstGeom prst="roundRect">
            <a:avLst>
              <a:gd name="adj" fmla="val 5135"/>
            </a:avLst>
          </a:prstGeom>
          <a:solidFill>
            <a:srgbClr val="E5F7ED"/>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dirty="0">
                <a:solidFill>
                  <a:srgbClr val="008E40"/>
                </a:solidFill>
              </a:rPr>
              <a:t>VertiGIS-Cloud II</a:t>
            </a:r>
          </a:p>
        </p:txBody>
      </p:sp>
      <p:sp>
        <p:nvSpPr>
          <p:cNvPr id="2" name="Title 1">
            <a:extLst>
              <a:ext uri="{FF2B5EF4-FFF2-40B4-BE49-F238E27FC236}">
                <a16:creationId xmlns:a16="http://schemas.microsoft.com/office/drawing/2014/main" id="{D0BF8D68-CAFB-E2ED-CFB8-25BE4C3CBA14}"/>
              </a:ext>
            </a:extLst>
          </p:cNvPr>
          <p:cNvSpPr>
            <a:spLocks noGrp="1"/>
          </p:cNvSpPr>
          <p:nvPr>
            <p:ph type="title"/>
          </p:nvPr>
        </p:nvSpPr>
        <p:spPr>
          <a:xfrm>
            <a:off x="523875" y="523875"/>
            <a:ext cx="9484220" cy="1143000"/>
          </a:xfrm>
        </p:spPr>
        <p:txBody>
          <a:bodyPr/>
          <a:lstStyle/>
          <a:p>
            <a:r>
              <a:rPr lang="en-IN" sz="4400" b="0" dirty="0" err="1">
                <a:solidFill>
                  <a:srgbClr val="009CA6"/>
                </a:solidFill>
                <a:latin typeface="Aptos Display"/>
                <a:cs typeface="Arial"/>
              </a:rPr>
              <a:t>Migrationsablauf</a:t>
            </a:r>
            <a:endParaRPr lang="en-IN" sz="4400" b="0" dirty="0">
              <a:solidFill>
                <a:srgbClr val="009CA6"/>
              </a:solidFill>
              <a:latin typeface="Aptos Display"/>
              <a:cs typeface="Arial"/>
            </a:endParaRPr>
          </a:p>
          <a:p>
            <a:endParaRPr lang="en-IN" dirty="0">
              <a:solidFill>
                <a:srgbClr val="0070C0"/>
              </a:solidFill>
            </a:endParaRPr>
          </a:p>
        </p:txBody>
      </p:sp>
      <p:sp>
        <p:nvSpPr>
          <p:cNvPr id="12" name="Rechteck: abgerundete Ecken 11">
            <a:extLst>
              <a:ext uri="{FF2B5EF4-FFF2-40B4-BE49-F238E27FC236}">
                <a16:creationId xmlns:a16="http://schemas.microsoft.com/office/drawing/2014/main" id="{F8BD0320-E1A8-4F74-8766-9604C3B095B9}"/>
              </a:ext>
            </a:extLst>
          </p:cNvPr>
          <p:cNvSpPr/>
          <p:nvPr/>
        </p:nvSpPr>
        <p:spPr>
          <a:xfrm>
            <a:off x="1778349" y="2125506"/>
            <a:ext cx="1440160"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Migrations- Wunsch</a:t>
            </a:r>
          </a:p>
        </p:txBody>
      </p:sp>
      <p:sp>
        <p:nvSpPr>
          <p:cNvPr id="13" name="Rechteck: abgerundete Ecken 12">
            <a:extLst>
              <a:ext uri="{FF2B5EF4-FFF2-40B4-BE49-F238E27FC236}">
                <a16:creationId xmlns:a16="http://schemas.microsoft.com/office/drawing/2014/main" id="{BAFD2A38-BB30-4173-CEB0-B79DDD6A0213}"/>
              </a:ext>
            </a:extLst>
          </p:cNvPr>
          <p:cNvSpPr/>
          <p:nvPr/>
        </p:nvSpPr>
        <p:spPr>
          <a:xfrm>
            <a:off x="3978792" y="3199284"/>
            <a:ext cx="1749026" cy="150582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Daten-lieferung</a:t>
            </a:r>
          </a:p>
        </p:txBody>
      </p:sp>
      <p:sp>
        <p:nvSpPr>
          <p:cNvPr id="14" name="Rechteck: abgerundete Ecken 13">
            <a:extLst>
              <a:ext uri="{FF2B5EF4-FFF2-40B4-BE49-F238E27FC236}">
                <a16:creationId xmlns:a16="http://schemas.microsoft.com/office/drawing/2014/main" id="{E3B90E59-F826-BEE9-F17D-D62F660769A8}"/>
              </a:ext>
            </a:extLst>
          </p:cNvPr>
          <p:cNvSpPr/>
          <p:nvPr/>
        </p:nvSpPr>
        <p:spPr>
          <a:xfrm>
            <a:off x="3978791" y="5134995"/>
            <a:ext cx="1749027" cy="224529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Daten-Upload</a:t>
            </a:r>
          </a:p>
        </p:txBody>
      </p:sp>
      <p:sp>
        <p:nvSpPr>
          <p:cNvPr id="15" name="Rechteck: abgerundete Ecken 14">
            <a:extLst>
              <a:ext uri="{FF2B5EF4-FFF2-40B4-BE49-F238E27FC236}">
                <a16:creationId xmlns:a16="http://schemas.microsoft.com/office/drawing/2014/main" id="{02D4C52B-21F6-8B77-3F7B-0660B29BD0AF}"/>
              </a:ext>
            </a:extLst>
          </p:cNvPr>
          <p:cNvSpPr/>
          <p:nvPr/>
        </p:nvSpPr>
        <p:spPr>
          <a:xfrm>
            <a:off x="3978792" y="7967144"/>
            <a:ext cx="1749027"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Ausführung Data Quality Check</a:t>
            </a:r>
          </a:p>
        </p:txBody>
      </p:sp>
      <p:sp>
        <p:nvSpPr>
          <p:cNvPr id="16" name="Rechteck: abgerundete Ecken 15">
            <a:extLst>
              <a:ext uri="{FF2B5EF4-FFF2-40B4-BE49-F238E27FC236}">
                <a16:creationId xmlns:a16="http://schemas.microsoft.com/office/drawing/2014/main" id="{408A9271-CBF8-0975-39E0-E122B5111E1A}"/>
              </a:ext>
            </a:extLst>
          </p:cNvPr>
          <p:cNvSpPr/>
          <p:nvPr/>
        </p:nvSpPr>
        <p:spPr>
          <a:xfrm>
            <a:off x="6623721" y="8680886"/>
            <a:ext cx="1749027"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Erstellung Bericht</a:t>
            </a:r>
          </a:p>
        </p:txBody>
      </p:sp>
      <p:sp>
        <p:nvSpPr>
          <p:cNvPr id="17" name="Rechteck: abgerundete Ecken 16">
            <a:extLst>
              <a:ext uri="{FF2B5EF4-FFF2-40B4-BE49-F238E27FC236}">
                <a16:creationId xmlns:a16="http://schemas.microsoft.com/office/drawing/2014/main" id="{FCC0E225-38B3-EBB7-0186-8D122F9CF4AD}"/>
              </a:ext>
            </a:extLst>
          </p:cNvPr>
          <p:cNvSpPr/>
          <p:nvPr/>
        </p:nvSpPr>
        <p:spPr>
          <a:xfrm>
            <a:off x="6623721" y="7237927"/>
            <a:ext cx="1749027" cy="12961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Erstellung Migrations-aufwands-abschätzung</a:t>
            </a:r>
          </a:p>
        </p:txBody>
      </p:sp>
      <p:sp>
        <p:nvSpPr>
          <p:cNvPr id="18" name="Rechteck: abgerundete Ecken 17">
            <a:extLst>
              <a:ext uri="{FF2B5EF4-FFF2-40B4-BE49-F238E27FC236}">
                <a16:creationId xmlns:a16="http://schemas.microsoft.com/office/drawing/2014/main" id="{2A122DA7-8E8C-A1B5-F45F-2F66557C771C}"/>
              </a:ext>
            </a:extLst>
          </p:cNvPr>
          <p:cNvSpPr/>
          <p:nvPr/>
        </p:nvSpPr>
        <p:spPr>
          <a:xfrm>
            <a:off x="6623720" y="5739806"/>
            <a:ext cx="1749027" cy="91440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Erstellung Migrations-angebot</a:t>
            </a:r>
          </a:p>
        </p:txBody>
      </p:sp>
      <p:sp>
        <p:nvSpPr>
          <p:cNvPr id="19" name="Rechteck: abgerundete Ecken 18">
            <a:extLst>
              <a:ext uri="{FF2B5EF4-FFF2-40B4-BE49-F238E27FC236}">
                <a16:creationId xmlns:a16="http://schemas.microsoft.com/office/drawing/2014/main" id="{F5106BB7-570E-632C-D5FE-6D5450D36D2E}"/>
              </a:ext>
            </a:extLst>
          </p:cNvPr>
          <p:cNvSpPr/>
          <p:nvPr/>
        </p:nvSpPr>
        <p:spPr>
          <a:xfrm>
            <a:off x="6623720" y="3487316"/>
            <a:ext cx="1749027" cy="2000403"/>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Data Quality Check &amp; </a:t>
            </a:r>
            <a:r>
              <a:rPr lang="de-DE" err="1"/>
              <a:t>Migrations-und</a:t>
            </a:r>
            <a:r>
              <a:rPr lang="de-DE"/>
              <a:t> Angebots-</a:t>
            </a:r>
          </a:p>
          <a:p>
            <a:pPr algn="ctr"/>
            <a:r>
              <a:rPr lang="de-DE"/>
              <a:t>Präsentation</a:t>
            </a:r>
          </a:p>
        </p:txBody>
      </p:sp>
      <p:sp>
        <p:nvSpPr>
          <p:cNvPr id="20" name="Rechteck: abgerundete Ecken 19">
            <a:extLst>
              <a:ext uri="{FF2B5EF4-FFF2-40B4-BE49-F238E27FC236}">
                <a16:creationId xmlns:a16="http://schemas.microsoft.com/office/drawing/2014/main" id="{9B526C9F-86D0-1B99-1F59-6D3204C67329}"/>
              </a:ext>
            </a:extLst>
          </p:cNvPr>
          <p:cNvSpPr/>
          <p:nvPr/>
        </p:nvSpPr>
        <p:spPr>
          <a:xfrm>
            <a:off x="1773598" y="5134996"/>
            <a:ext cx="1440160" cy="91440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Strategie-papier</a:t>
            </a:r>
          </a:p>
        </p:txBody>
      </p:sp>
      <p:sp>
        <p:nvSpPr>
          <p:cNvPr id="21" name="Rechteck: abgerundete Ecken 20">
            <a:extLst>
              <a:ext uri="{FF2B5EF4-FFF2-40B4-BE49-F238E27FC236}">
                <a16:creationId xmlns:a16="http://schemas.microsoft.com/office/drawing/2014/main" id="{32159ED1-5B1B-A402-7C07-106F684DE899}"/>
              </a:ext>
            </a:extLst>
          </p:cNvPr>
          <p:cNvSpPr/>
          <p:nvPr/>
        </p:nvSpPr>
        <p:spPr>
          <a:xfrm>
            <a:off x="3978792" y="2022004"/>
            <a:ext cx="1749026"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Bestellung</a:t>
            </a:r>
          </a:p>
        </p:txBody>
      </p:sp>
      <p:cxnSp>
        <p:nvCxnSpPr>
          <p:cNvPr id="33" name="Verbinder: gewinkelt 32">
            <a:extLst>
              <a:ext uri="{FF2B5EF4-FFF2-40B4-BE49-F238E27FC236}">
                <a16:creationId xmlns:a16="http://schemas.microsoft.com/office/drawing/2014/main" id="{83A2ED4F-0FE0-22D8-CCE3-DC03C75A6A6C}"/>
              </a:ext>
            </a:extLst>
          </p:cNvPr>
          <p:cNvCxnSpPr>
            <a:stCxn id="12" idx="2"/>
            <a:endCxn id="20" idx="0"/>
          </p:cNvCxnSpPr>
          <p:nvPr/>
        </p:nvCxnSpPr>
        <p:spPr>
          <a:xfrm rot="5400000">
            <a:off x="1448509" y="4085076"/>
            <a:ext cx="2095090" cy="475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4" name="Verbinder: gewinkelt 33">
            <a:extLst>
              <a:ext uri="{FF2B5EF4-FFF2-40B4-BE49-F238E27FC236}">
                <a16:creationId xmlns:a16="http://schemas.microsoft.com/office/drawing/2014/main" id="{F2481845-D533-1A0F-F08B-D36062DA2E85}"/>
              </a:ext>
            </a:extLst>
          </p:cNvPr>
          <p:cNvCxnSpPr>
            <a:cxnSpLocks/>
            <a:stCxn id="14" idx="2"/>
            <a:endCxn id="15" idx="0"/>
          </p:cNvCxnSpPr>
          <p:nvPr/>
        </p:nvCxnSpPr>
        <p:spPr>
          <a:xfrm rot="16200000" flipH="1">
            <a:off x="4559876" y="7673714"/>
            <a:ext cx="586858" cy="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5" name="Verbinder: gewinkelt 34">
            <a:extLst>
              <a:ext uri="{FF2B5EF4-FFF2-40B4-BE49-F238E27FC236}">
                <a16:creationId xmlns:a16="http://schemas.microsoft.com/office/drawing/2014/main" id="{C63D601B-778C-41FF-5210-715D09B13709}"/>
              </a:ext>
            </a:extLst>
          </p:cNvPr>
          <p:cNvCxnSpPr>
            <a:cxnSpLocks/>
            <a:stCxn id="13" idx="2"/>
          </p:cNvCxnSpPr>
          <p:nvPr/>
        </p:nvCxnSpPr>
        <p:spPr>
          <a:xfrm rot="5400000">
            <a:off x="4635187" y="4916878"/>
            <a:ext cx="429886" cy="635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6" name="Verbinder: gewinkelt 35">
            <a:extLst>
              <a:ext uri="{FF2B5EF4-FFF2-40B4-BE49-F238E27FC236}">
                <a16:creationId xmlns:a16="http://schemas.microsoft.com/office/drawing/2014/main" id="{BDE9742F-5485-7C95-DCC8-DFF29E5F3DF5}"/>
              </a:ext>
            </a:extLst>
          </p:cNvPr>
          <p:cNvCxnSpPr>
            <a:cxnSpLocks/>
            <a:stCxn id="21" idx="2"/>
            <a:endCxn id="13" idx="0"/>
          </p:cNvCxnSpPr>
          <p:nvPr/>
        </p:nvCxnSpPr>
        <p:spPr>
          <a:xfrm rot="5400000">
            <a:off x="4721865" y="3067844"/>
            <a:ext cx="262880" cy="12700"/>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7" name="Verbinder: gewinkelt 36">
            <a:extLst>
              <a:ext uri="{FF2B5EF4-FFF2-40B4-BE49-F238E27FC236}">
                <a16:creationId xmlns:a16="http://schemas.microsoft.com/office/drawing/2014/main" id="{688B5A50-26AE-FBCC-69E9-E51A01B02E6C}"/>
              </a:ext>
            </a:extLst>
          </p:cNvPr>
          <p:cNvCxnSpPr>
            <a:cxnSpLocks/>
            <a:stCxn id="20" idx="3"/>
            <a:endCxn id="21" idx="1"/>
          </p:cNvCxnSpPr>
          <p:nvPr/>
        </p:nvCxnSpPr>
        <p:spPr>
          <a:xfrm flipV="1">
            <a:off x="3213758" y="2479204"/>
            <a:ext cx="765034" cy="3112992"/>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8" name="Verbinder: gewinkelt 47">
            <a:extLst>
              <a:ext uri="{FF2B5EF4-FFF2-40B4-BE49-F238E27FC236}">
                <a16:creationId xmlns:a16="http://schemas.microsoft.com/office/drawing/2014/main" id="{FCC4141B-4883-155F-F2CF-B94EB31238C6}"/>
              </a:ext>
            </a:extLst>
          </p:cNvPr>
          <p:cNvCxnSpPr>
            <a:cxnSpLocks/>
            <a:stCxn id="18" idx="0"/>
            <a:endCxn id="19" idx="2"/>
          </p:cNvCxnSpPr>
          <p:nvPr/>
        </p:nvCxnSpPr>
        <p:spPr>
          <a:xfrm rot="5400000" flipH="1" flipV="1">
            <a:off x="7372191" y="5613763"/>
            <a:ext cx="252087" cy="1270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9" name="Verbinder: gewinkelt 48">
            <a:extLst>
              <a:ext uri="{FF2B5EF4-FFF2-40B4-BE49-F238E27FC236}">
                <a16:creationId xmlns:a16="http://schemas.microsoft.com/office/drawing/2014/main" id="{FD5630FE-15E4-FA95-966A-629F17023325}"/>
              </a:ext>
            </a:extLst>
          </p:cNvPr>
          <p:cNvCxnSpPr>
            <a:cxnSpLocks/>
            <a:stCxn id="17" idx="0"/>
            <a:endCxn id="18" idx="2"/>
          </p:cNvCxnSpPr>
          <p:nvPr/>
        </p:nvCxnSpPr>
        <p:spPr>
          <a:xfrm rot="16200000" flipV="1">
            <a:off x="7206375" y="6946066"/>
            <a:ext cx="583721" cy="1"/>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0" name="Verbinder: gewinkelt 49">
            <a:extLst>
              <a:ext uri="{FF2B5EF4-FFF2-40B4-BE49-F238E27FC236}">
                <a16:creationId xmlns:a16="http://schemas.microsoft.com/office/drawing/2014/main" id="{AB246C4E-A50F-EA7C-267C-4F2E0CE18444}"/>
              </a:ext>
            </a:extLst>
          </p:cNvPr>
          <p:cNvCxnSpPr>
            <a:cxnSpLocks/>
            <a:stCxn id="16" idx="0"/>
            <a:endCxn id="17" idx="2"/>
          </p:cNvCxnSpPr>
          <p:nvPr/>
        </p:nvCxnSpPr>
        <p:spPr>
          <a:xfrm rot="5400000" flipH="1" flipV="1">
            <a:off x="7424828" y="8607479"/>
            <a:ext cx="146815" cy="1270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1" name="Verbinder: gewinkelt 50">
            <a:extLst>
              <a:ext uri="{FF2B5EF4-FFF2-40B4-BE49-F238E27FC236}">
                <a16:creationId xmlns:a16="http://schemas.microsoft.com/office/drawing/2014/main" id="{FF8BCA34-0412-5ACC-9BFF-3F9A57D7EA36}"/>
              </a:ext>
            </a:extLst>
          </p:cNvPr>
          <p:cNvCxnSpPr>
            <a:cxnSpLocks/>
            <a:stCxn id="15" idx="3"/>
            <a:endCxn id="16" idx="1"/>
          </p:cNvCxnSpPr>
          <p:nvPr/>
        </p:nvCxnSpPr>
        <p:spPr>
          <a:xfrm>
            <a:off x="5727819" y="8424344"/>
            <a:ext cx="895902" cy="713742"/>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63" name="Rechteck: abgerundete Ecken 62">
            <a:extLst>
              <a:ext uri="{FF2B5EF4-FFF2-40B4-BE49-F238E27FC236}">
                <a16:creationId xmlns:a16="http://schemas.microsoft.com/office/drawing/2014/main" id="{7FC43859-F8F0-D30C-E0D8-19B707FE418C}"/>
              </a:ext>
            </a:extLst>
          </p:cNvPr>
          <p:cNvSpPr/>
          <p:nvPr/>
        </p:nvSpPr>
        <p:spPr>
          <a:xfrm>
            <a:off x="8999984" y="3487315"/>
            <a:ext cx="1749027" cy="2000403"/>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Vertrags-verhandlung</a:t>
            </a:r>
          </a:p>
        </p:txBody>
      </p:sp>
      <p:sp>
        <p:nvSpPr>
          <p:cNvPr id="64" name="Rechteck: abgerundete Ecken 63">
            <a:extLst>
              <a:ext uri="{FF2B5EF4-FFF2-40B4-BE49-F238E27FC236}">
                <a16:creationId xmlns:a16="http://schemas.microsoft.com/office/drawing/2014/main" id="{ED8487E3-A338-580F-89C7-98A44A3C6AFF}"/>
              </a:ext>
            </a:extLst>
          </p:cNvPr>
          <p:cNvSpPr/>
          <p:nvPr/>
        </p:nvSpPr>
        <p:spPr>
          <a:xfrm>
            <a:off x="11139646" y="2022005"/>
            <a:ext cx="1827531" cy="91439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Beauftragung</a:t>
            </a:r>
          </a:p>
        </p:txBody>
      </p:sp>
      <p:sp>
        <p:nvSpPr>
          <p:cNvPr id="67" name="Rechteck: abgerundete Ecken 66">
            <a:extLst>
              <a:ext uri="{FF2B5EF4-FFF2-40B4-BE49-F238E27FC236}">
                <a16:creationId xmlns:a16="http://schemas.microsoft.com/office/drawing/2014/main" id="{23D13DE4-40AC-4B93-649E-8797F8684BE2}"/>
              </a:ext>
            </a:extLst>
          </p:cNvPr>
          <p:cNvSpPr/>
          <p:nvPr/>
        </p:nvSpPr>
        <p:spPr>
          <a:xfrm>
            <a:off x="11139644" y="6465884"/>
            <a:ext cx="1827533" cy="1125888"/>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Daten- und </a:t>
            </a:r>
          </a:p>
          <a:p>
            <a:pPr algn="ctr"/>
            <a:r>
              <a:rPr lang="de-DE"/>
              <a:t>Mapping Upload</a:t>
            </a:r>
          </a:p>
        </p:txBody>
      </p:sp>
      <p:cxnSp>
        <p:nvCxnSpPr>
          <p:cNvPr id="70" name="Verbinder: gewinkelt 69">
            <a:extLst>
              <a:ext uri="{FF2B5EF4-FFF2-40B4-BE49-F238E27FC236}">
                <a16:creationId xmlns:a16="http://schemas.microsoft.com/office/drawing/2014/main" id="{43059F34-23B8-5F45-B313-9151F18B8F6C}"/>
              </a:ext>
            </a:extLst>
          </p:cNvPr>
          <p:cNvCxnSpPr>
            <a:cxnSpLocks/>
          </p:cNvCxnSpPr>
          <p:nvPr/>
        </p:nvCxnSpPr>
        <p:spPr>
          <a:xfrm flipV="1">
            <a:off x="10044536" y="2455397"/>
            <a:ext cx="1095110" cy="1008109"/>
          </a:xfrm>
          <a:prstGeom prst="bentConnector3">
            <a:avLst>
              <a:gd name="adj1" fmla="val 906"/>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76" name="Rechteck: abgerundete Ecken 75">
            <a:extLst>
              <a:ext uri="{FF2B5EF4-FFF2-40B4-BE49-F238E27FC236}">
                <a16:creationId xmlns:a16="http://schemas.microsoft.com/office/drawing/2014/main" id="{A2E52371-E101-7366-5CEC-3A720C538E30}"/>
              </a:ext>
            </a:extLst>
          </p:cNvPr>
          <p:cNvSpPr/>
          <p:nvPr/>
        </p:nvSpPr>
        <p:spPr>
          <a:xfrm>
            <a:off x="15323051" y="7753219"/>
            <a:ext cx="1556336"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Daten Migration</a:t>
            </a:r>
          </a:p>
        </p:txBody>
      </p:sp>
      <p:cxnSp>
        <p:nvCxnSpPr>
          <p:cNvPr id="79" name="Verbinder: gewinkelt 78">
            <a:extLst>
              <a:ext uri="{FF2B5EF4-FFF2-40B4-BE49-F238E27FC236}">
                <a16:creationId xmlns:a16="http://schemas.microsoft.com/office/drawing/2014/main" id="{4146B645-958C-A33B-CD23-67736E9AF777}"/>
              </a:ext>
            </a:extLst>
          </p:cNvPr>
          <p:cNvCxnSpPr>
            <a:cxnSpLocks/>
            <a:stCxn id="24" idx="2"/>
            <a:endCxn id="67" idx="0"/>
          </p:cNvCxnSpPr>
          <p:nvPr/>
        </p:nvCxnSpPr>
        <p:spPr>
          <a:xfrm rot="5400000">
            <a:off x="11567503" y="5979976"/>
            <a:ext cx="971816" cy="1270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82" name="Rechteck: abgerundete Ecken 81">
            <a:extLst>
              <a:ext uri="{FF2B5EF4-FFF2-40B4-BE49-F238E27FC236}">
                <a16:creationId xmlns:a16="http://schemas.microsoft.com/office/drawing/2014/main" id="{BBDC7898-B92A-3277-9A93-B472B2A96AEE}"/>
              </a:ext>
            </a:extLst>
          </p:cNvPr>
          <p:cNvSpPr/>
          <p:nvPr/>
        </p:nvSpPr>
        <p:spPr>
          <a:xfrm>
            <a:off x="14881727" y="2838227"/>
            <a:ext cx="1606294" cy="126163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lumMod val="50000"/>
                  </a:schemeClr>
                </a:solidFill>
              </a:rPr>
              <a:t>Test Überprüfung </a:t>
            </a:r>
          </a:p>
          <a:p>
            <a:pPr algn="ctr"/>
            <a:r>
              <a:rPr lang="de-DE" dirty="0">
                <a:solidFill>
                  <a:schemeClr val="tx1">
                    <a:lumMod val="50000"/>
                  </a:schemeClr>
                </a:solidFill>
              </a:rPr>
              <a:t>Abnahme</a:t>
            </a:r>
          </a:p>
        </p:txBody>
      </p:sp>
      <p:cxnSp>
        <p:nvCxnSpPr>
          <p:cNvPr id="84" name="Verbinder: gewinkelt 83">
            <a:extLst>
              <a:ext uri="{FF2B5EF4-FFF2-40B4-BE49-F238E27FC236}">
                <a16:creationId xmlns:a16="http://schemas.microsoft.com/office/drawing/2014/main" id="{160DBED6-95EE-8E57-CB87-C412CD540612}"/>
              </a:ext>
            </a:extLst>
          </p:cNvPr>
          <p:cNvCxnSpPr>
            <a:cxnSpLocks/>
            <a:stCxn id="67" idx="2"/>
            <a:endCxn id="76" idx="1"/>
          </p:cNvCxnSpPr>
          <p:nvPr/>
        </p:nvCxnSpPr>
        <p:spPr>
          <a:xfrm rot="16200000" flipH="1">
            <a:off x="13378908" y="6266275"/>
            <a:ext cx="618647" cy="3269640"/>
          </a:xfrm>
          <a:prstGeom prst="bentConnector2">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85" name="Verbinder: gewinkelt 84">
            <a:extLst>
              <a:ext uri="{FF2B5EF4-FFF2-40B4-BE49-F238E27FC236}">
                <a16:creationId xmlns:a16="http://schemas.microsoft.com/office/drawing/2014/main" id="{2F0B7099-38D1-02BA-93CD-219ACF1A6D53}"/>
              </a:ext>
            </a:extLst>
          </p:cNvPr>
          <p:cNvCxnSpPr>
            <a:cxnSpLocks/>
            <a:stCxn id="64" idx="2"/>
            <a:endCxn id="24" idx="0"/>
          </p:cNvCxnSpPr>
          <p:nvPr/>
        </p:nvCxnSpPr>
        <p:spPr>
          <a:xfrm rot="5400000">
            <a:off x="11784354" y="3205462"/>
            <a:ext cx="538117" cy="1"/>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24" name="Rechteck: abgerundete Ecken 23">
            <a:extLst>
              <a:ext uri="{FF2B5EF4-FFF2-40B4-BE49-F238E27FC236}">
                <a16:creationId xmlns:a16="http://schemas.microsoft.com/office/drawing/2014/main" id="{5FF64CBC-F2DA-50F6-9CE5-93930713F050}"/>
              </a:ext>
            </a:extLst>
          </p:cNvPr>
          <p:cNvSpPr/>
          <p:nvPr/>
        </p:nvSpPr>
        <p:spPr>
          <a:xfrm>
            <a:off x="11139644" y="3474521"/>
            <a:ext cx="1827533" cy="2019547"/>
          </a:xfrm>
          <a:prstGeom prst="roundRect">
            <a:avLst>
              <a:gd name="adj" fmla="val 8768"/>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Erstellung Migrations-konzept und</a:t>
            </a:r>
          </a:p>
          <a:p>
            <a:pPr algn="ctr"/>
            <a:r>
              <a:rPr lang="de-DE" dirty="0"/>
              <a:t>Field-Mapping</a:t>
            </a:r>
          </a:p>
        </p:txBody>
      </p:sp>
      <p:sp>
        <p:nvSpPr>
          <p:cNvPr id="68" name="Rechteck: abgerundete Ecken 67">
            <a:extLst>
              <a:ext uri="{FF2B5EF4-FFF2-40B4-BE49-F238E27FC236}">
                <a16:creationId xmlns:a16="http://schemas.microsoft.com/office/drawing/2014/main" id="{4A24AD99-4C68-E692-F363-B6C83F841332}"/>
              </a:ext>
            </a:extLst>
          </p:cNvPr>
          <p:cNvSpPr/>
          <p:nvPr/>
        </p:nvSpPr>
        <p:spPr>
          <a:xfrm>
            <a:off x="15312086" y="5499440"/>
            <a:ext cx="1749027" cy="1122644"/>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Überprüfung &amp;</a:t>
            </a:r>
          </a:p>
          <a:p>
            <a:pPr algn="ctr"/>
            <a:r>
              <a:rPr lang="de-DE"/>
              <a:t>Abnahme</a:t>
            </a:r>
          </a:p>
        </p:txBody>
      </p:sp>
      <p:cxnSp>
        <p:nvCxnSpPr>
          <p:cNvPr id="44" name="Verbinder: gewinkelt 69">
            <a:extLst>
              <a:ext uri="{FF2B5EF4-FFF2-40B4-BE49-F238E27FC236}">
                <a16:creationId xmlns:a16="http://schemas.microsoft.com/office/drawing/2014/main" id="{E9F84933-6573-1569-E6FF-2F15A5D4B129}"/>
              </a:ext>
            </a:extLst>
          </p:cNvPr>
          <p:cNvCxnSpPr>
            <a:cxnSpLocks/>
          </p:cNvCxnSpPr>
          <p:nvPr/>
        </p:nvCxnSpPr>
        <p:spPr>
          <a:xfrm flipV="1">
            <a:off x="7504585" y="2450548"/>
            <a:ext cx="1064768" cy="1036766"/>
          </a:xfrm>
          <a:prstGeom prst="bentConnector3">
            <a:avLst>
              <a:gd name="adj1" fmla="val 302"/>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52" name="Verbinder: gewinkelt 69">
            <a:extLst>
              <a:ext uri="{FF2B5EF4-FFF2-40B4-BE49-F238E27FC236}">
                <a16:creationId xmlns:a16="http://schemas.microsoft.com/office/drawing/2014/main" id="{A1F5CA0E-0C5D-3553-CAF9-852380E8EE32}"/>
              </a:ext>
            </a:extLst>
          </p:cNvPr>
          <p:cNvCxnSpPr>
            <a:cxnSpLocks/>
          </p:cNvCxnSpPr>
          <p:nvPr/>
        </p:nvCxnSpPr>
        <p:spPr>
          <a:xfrm>
            <a:off x="8569353" y="2450546"/>
            <a:ext cx="1164701" cy="1036768"/>
          </a:xfrm>
          <a:prstGeom prst="bentConnector3">
            <a:avLst>
              <a:gd name="adj1" fmla="val 99795"/>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
        <p:nvSpPr>
          <p:cNvPr id="71" name="Arrow: Circular 70">
            <a:extLst>
              <a:ext uri="{FF2B5EF4-FFF2-40B4-BE49-F238E27FC236}">
                <a16:creationId xmlns:a16="http://schemas.microsoft.com/office/drawing/2014/main" id="{5C4C30FD-EFE4-3887-6DFE-55BF438BD586}"/>
              </a:ext>
            </a:extLst>
          </p:cNvPr>
          <p:cNvSpPr/>
          <p:nvPr/>
        </p:nvSpPr>
        <p:spPr>
          <a:xfrm rot="5400000" flipH="1">
            <a:off x="13958936" y="1732696"/>
            <a:ext cx="3460621" cy="3665798"/>
          </a:xfrm>
          <a:prstGeom prst="circularArrow">
            <a:avLst>
              <a:gd name="adj1" fmla="val 10980"/>
              <a:gd name="adj2" fmla="val 1142322"/>
              <a:gd name="adj3" fmla="val 4500000"/>
              <a:gd name="adj4" fmla="val 10800000"/>
              <a:gd name="adj5" fmla="val 12500"/>
            </a:avLst>
          </a:prstGeom>
          <a:solidFill>
            <a:schemeClr val="bg1"/>
          </a:solid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75" name="Freeform: Shape 74">
            <a:extLst>
              <a:ext uri="{FF2B5EF4-FFF2-40B4-BE49-F238E27FC236}">
                <a16:creationId xmlns:a16="http://schemas.microsoft.com/office/drawing/2014/main" id="{4B89ADB1-8B4C-788B-8690-70DB7FA77E2F}"/>
              </a:ext>
            </a:extLst>
          </p:cNvPr>
          <p:cNvSpPr/>
          <p:nvPr/>
        </p:nvSpPr>
        <p:spPr>
          <a:xfrm>
            <a:off x="15175410" y="3404700"/>
            <a:ext cx="1984348" cy="991936"/>
          </a:xfrm>
          <a:custGeom>
            <a:avLst/>
            <a:gdLst>
              <a:gd name="connsiteX0" fmla="*/ 0 w 1984348"/>
              <a:gd name="connsiteY0" fmla="*/ 0 h 991936"/>
              <a:gd name="connsiteX1" fmla="*/ 1984348 w 1984348"/>
              <a:gd name="connsiteY1" fmla="*/ 0 h 991936"/>
              <a:gd name="connsiteX2" fmla="*/ 1984348 w 1984348"/>
              <a:gd name="connsiteY2" fmla="*/ 991936 h 991936"/>
              <a:gd name="connsiteX3" fmla="*/ 0 w 1984348"/>
              <a:gd name="connsiteY3" fmla="*/ 991936 h 991936"/>
              <a:gd name="connsiteX4" fmla="*/ 0 w 1984348"/>
              <a:gd name="connsiteY4" fmla="*/ 0 h 99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4348" h="991936">
                <a:moveTo>
                  <a:pt x="0" y="0"/>
                </a:moveTo>
                <a:lnTo>
                  <a:pt x="1984348" y="0"/>
                </a:lnTo>
                <a:lnTo>
                  <a:pt x="1984348" y="991936"/>
                </a:lnTo>
                <a:lnTo>
                  <a:pt x="0" y="9919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de-DE" sz="6500" kern="1200"/>
              <a:t> </a:t>
            </a:r>
          </a:p>
        </p:txBody>
      </p:sp>
      <p:sp>
        <p:nvSpPr>
          <p:cNvPr id="78" name="Freeform: Shape 77">
            <a:extLst>
              <a:ext uri="{FF2B5EF4-FFF2-40B4-BE49-F238E27FC236}">
                <a16:creationId xmlns:a16="http://schemas.microsoft.com/office/drawing/2014/main" id="{7D26C946-D422-4CF4-908A-FDDD231FF368}"/>
              </a:ext>
            </a:extLst>
          </p:cNvPr>
          <p:cNvSpPr/>
          <p:nvPr/>
        </p:nvSpPr>
        <p:spPr>
          <a:xfrm>
            <a:off x="14187595" y="5468700"/>
            <a:ext cx="1984348" cy="991936"/>
          </a:xfrm>
          <a:custGeom>
            <a:avLst/>
            <a:gdLst>
              <a:gd name="connsiteX0" fmla="*/ 0 w 1984348"/>
              <a:gd name="connsiteY0" fmla="*/ 0 h 991936"/>
              <a:gd name="connsiteX1" fmla="*/ 1984348 w 1984348"/>
              <a:gd name="connsiteY1" fmla="*/ 0 h 991936"/>
              <a:gd name="connsiteX2" fmla="*/ 1984348 w 1984348"/>
              <a:gd name="connsiteY2" fmla="*/ 991936 h 991936"/>
              <a:gd name="connsiteX3" fmla="*/ 0 w 1984348"/>
              <a:gd name="connsiteY3" fmla="*/ 991936 h 991936"/>
              <a:gd name="connsiteX4" fmla="*/ 0 w 1984348"/>
              <a:gd name="connsiteY4" fmla="*/ 0 h 99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4348" h="991936">
                <a:moveTo>
                  <a:pt x="0" y="0"/>
                </a:moveTo>
                <a:lnTo>
                  <a:pt x="1984348" y="0"/>
                </a:lnTo>
                <a:lnTo>
                  <a:pt x="1984348" y="991936"/>
                </a:lnTo>
                <a:lnTo>
                  <a:pt x="0" y="9919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de-DE" sz="6500" kern="1200"/>
              <a:t> </a:t>
            </a:r>
          </a:p>
        </p:txBody>
      </p:sp>
      <p:sp>
        <p:nvSpPr>
          <p:cNvPr id="80" name="Block Arc 79">
            <a:extLst>
              <a:ext uri="{FF2B5EF4-FFF2-40B4-BE49-F238E27FC236}">
                <a16:creationId xmlns:a16="http://schemas.microsoft.com/office/drawing/2014/main" id="{A422E021-F1F0-DEA1-F1E9-B371AB2B04C4}"/>
              </a:ext>
            </a:extLst>
          </p:cNvPr>
          <p:cNvSpPr/>
          <p:nvPr/>
        </p:nvSpPr>
        <p:spPr>
          <a:xfrm rot="2365481">
            <a:off x="14714575" y="6962270"/>
            <a:ext cx="2734378" cy="2625502"/>
          </a:xfrm>
          <a:prstGeom prst="blockArc">
            <a:avLst>
              <a:gd name="adj1" fmla="val 13500000"/>
              <a:gd name="adj2" fmla="val 10800000"/>
              <a:gd name="adj3" fmla="val 1274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Freeform: Shape 80">
            <a:extLst>
              <a:ext uri="{FF2B5EF4-FFF2-40B4-BE49-F238E27FC236}">
                <a16:creationId xmlns:a16="http://schemas.microsoft.com/office/drawing/2014/main" id="{6D511CC6-DE65-548A-8075-F1394EC0C472}"/>
              </a:ext>
            </a:extLst>
          </p:cNvPr>
          <p:cNvSpPr/>
          <p:nvPr/>
        </p:nvSpPr>
        <p:spPr>
          <a:xfrm>
            <a:off x="15180104" y="7535667"/>
            <a:ext cx="1984348" cy="991936"/>
          </a:xfrm>
          <a:custGeom>
            <a:avLst/>
            <a:gdLst>
              <a:gd name="connsiteX0" fmla="*/ 0 w 1984348"/>
              <a:gd name="connsiteY0" fmla="*/ 0 h 991936"/>
              <a:gd name="connsiteX1" fmla="*/ 1984348 w 1984348"/>
              <a:gd name="connsiteY1" fmla="*/ 0 h 991936"/>
              <a:gd name="connsiteX2" fmla="*/ 1984348 w 1984348"/>
              <a:gd name="connsiteY2" fmla="*/ 991936 h 991936"/>
              <a:gd name="connsiteX3" fmla="*/ 0 w 1984348"/>
              <a:gd name="connsiteY3" fmla="*/ 991936 h 991936"/>
              <a:gd name="connsiteX4" fmla="*/ 0 w 1984348"/>
              <a:gd name="connsiteY4" fmla="*/ 0 h 991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4348" h="991936">
                <a:moveTo>
                  <a:pt x="0" y="0"/>
                </a:moveTo>
                <a:lnTo>
                  <a:pt x="1984348" y="0"/>
                </a:lnTo>
                <a:lnTo>
                  <a:pt x="1984348" y="991936"/>
                </a:lnTo>
                <a:lnTo>
                  <a:pt x="0" y="99193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r>
              <a:rPr lang="de-DE" sz="6500" kern="1200"/>
              <a:t> </a:t>
            </a:r>
          </a:p>
        </p:txBody>
      </p:sp>
      <p:sp>
        <p:nvSpPr>
          <p:cNvPr id="69" name="Shape 68">
            <a:extLst>
              <a:ext uri="{FF2B5EF4-FFF2-40B4-BE49-F238E27FC236}">
                <a16:creationId xmlns:a16="http://schemas.microsoft.com/office/drawing/2014/main" id="{38C68369-8F61-A74E-A6FC-5580A65C3FCA}"/>
              </a:ext>
            </a:extLst>
          </p:cNvPr>
          <p:cNvSpPr/>
          <p:nvPr/>
        </p:nvSpPr>
        <p:spPr>
          <a:xfrm rot="21430781" flipV="1">
            <a:off x="14254013" y="4457701"/>
            <a:ext cx="3293092" cy="3038200"/>
          </a:xfrm>
          <a:prstGeom prst="leftCircularArrow">
            <a:avLst>
              <a:gd name="adj1" fmla="val 10980"/>
              <a:gd name="adj2" fmla="val 1142322"/>
              <a:gd name="adj3" fmla="val 6300000"/>
              <a:gd name="adj4" fmla="val 16214961"/>
              <a:gd name="adj5" fmla="val 12500"/>
            </a:avLst>
          </a:prstGeom>
          <a:solidFill>
            <a:srgbClr val="00B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a:p>
        </p:txBody>
      </p:sp>
      <p:sp>
        <p:nvSpPr>
          <p:cNvPr id="101" name="Rechteck: abgerundete Ecken 53">
            <a:extLst>
              <a:ext uri="{FF2B5EF4-FFF2-40B4-BE49-F238E27FC236}">
                <a16:creationId xmlns:a16="http://schemas.microsoft.com/office/drawing/2014/main" id="{80A97D23-1A7B-04F1-9445-34D5D61ACA40}"/>
              </a:ext>
            </a:extLst>
          </p:cNvPr>
          <p:cNvSpPr/>
          <p:nvPr/>
        </p:nvSpPr>
        <p:spPr>
          <a:xfrm>
            <a:off x="3783455" y="4961640"/>
            <a:ext cx="2120186" cy="4572249"/>
          </a:xfrm>
          <a:prstGeom prst="roundRect">
            <a:avLst/>
          </a:prstGeom>
          <a:solidFill>
            <a:srgbClr val="00B050">
              <a:alpha val="10196"/>
            </a:srgb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dirty="0">
                <a:solidFill>
                  <a:srgbClr val="008E40"/>
                </a:solidFill>
              </a:rPr>
              <a:t>VertiGIS-Cloud I</a:t>
            </a:r>
          </a:p>
        </p:txBody>
      </p:sp>
    </p:spTree>
    <p:extLst>
      <p:ext uri="{BB962C8B-B14F-4D97-AF65-F5344CB8AC3E}">
        <p14:creationId xmlns:p14="http://schemas.microsoft.com/office/powerpoint/2010/main" val="324975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8" presetClass="emph" presetSubtype="0" fill="hold" grpId="0" nodeType="clickEffect">
                                  <p:stCondLst>
                                    <p:cond delay="0"/>
                                  </p:stCondLst>
                                  <p:childTnLst>
                                    <p:animRot by="-21600000">
                                      <p:cBhvr>
                                        <p:cTn id="10" dur="2000" fill="hold"/>
                                        <p:tgtEl>
                                          <p:spTgt spid="80"/>
                                        </p:tgtEl>
                                        <p:attrNameLst>
                                          <p:attrName>r</p:attrName>
                                        </p:attrNameLst>
                                      </p:cBhvr>
                                    </p:animRot>
                                  </p:childTnLst>
                                </p:cTn>
                              </p:par>
                            </p:childTnLst>
                          </p:cTn>
                        </p:par>
                        <p:par>
                          <p:cTn id="11" fill="hold">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6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9"/>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1000"/>
                                  </p:stCondLst>
                                  <p:childTnLst>
                                    <p:set>
                                      <p:cBhvr>
                                        <p:cTn id="18" dur="1" fill="hold">
                                          <p:stCondLst>
                                            <p:cond delay="0"/>
                                          </p:stCondLst>
                                        </p:cTn>
                                        <p:tgtEl>
                                          <p:spTgt spid="82"/>
                                        </p:tgtEl>
                                        <p:attrNameLst>
                                          <p:attrName>style.visibility</p:attrName>
                                        </p:attrNameLst>
                                      </p:cBhvr>
                                      <p:to>
                                        <p:strVal val="visible"/>
                                      </p:to>
                                    </p:set>
                                  </p:childTnLst>
                                </p:cTn>
                              </p:par>
                              <p:par>
                                <p:cTn id="19" presetID="1" presetClass="entr" presetSubtype="0" fill="hold" grpId="0" nodeType="withEffect">
                                  <p:stCondLst>
                                    <p:cond delay="200"/>
                                  </p:stCondLst>
                                  <p:childTnLst>
                                    <p:set>
                                      <p:cBhvr>
                                        <p:cTn id="20" dur="1" fill="hold">
                                          <p:stCondLst>
                                            <p:cond delay="0"/>
                                          </p:stCondLst>
                                        </p:cTn>
                                        <p:tgtEl>
                                          <p:spTgt spid="23"/>
                                        </p:tgtEl>
                                        <p:attrNameLst>
                                          <p:attrName>style.visibility</p:attrName>
                                        </p:attrNameLst>
                                      </p:cBhvr>
                                      <p:to>
                                        <p:strVal val="visible"/>
                                      </p:to>
                                    </p:set>
                                  </p:childTnLst>
                                </p:cTn>
                              </p:par>
                              <p:par>
                                <p:cTn id="21" presetID="10" presetClass="entr" presetSubtype="0" fill="hold" grpId="0" nodeType="withEffect">
                                  <p:stCondLst>
                                    <p:cond delay="1500"/>
                                  </p:stCondLst>
                                  <p:childTnLst>
                                    <p:set>
                                      <p:cBhvr>
                                        <p:cTn id="22" dur="1" fill="hold">
                                          <p:stCondLst>
                                            <p:cond delay="0"/>
                                          </p:stCondLst>
                                        </p:cTn>
                                        <p:tgtEl>
                                          <p:spTgt spid="71"/>
                                        </p:tgtEl>
                                        <p:attrNameLst>
                                          <p:attrName>style.visibility</p:attrName>
                                        </p:attrNameLst>
                                      </p:cBhvr>
                                      <p:to>
                                        <p:strVal val="visible"/>
                                      </p:to>
                                    </p:set>
                                    <p:animEffect transition="in" filter="fade">
                                      <p:cBhvr>
                                        <p:cTn id="23"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82" grpId="0" animBg="1"/>
      <p:bldP spid="68" grpId="0" animBg="1"/>
      <p:bldP spid="71" grpId="0" animBg="1"/>
      <p:bldP spid="80" grpId="0" animBg="1"/>
      <p:bldP spid="80" grpId="1" animBg="1"/>
      <p:bldP spid="6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6E8D5F-17F1-700A-C6F2-271653BC2CBF}"/>
              </a:ext>
            </a:extLst>
          </p:cNvPr>
          <p:cNvSpPr>
            <a:spLocks noGrp="1"/>
          </p:cNvSpPr>
          <p:nvPr>
            <p:ph type="title"/>
          </p:nvPr>
        </p:nvSpPr>
        <p:spPr/>
        <p:txBody>
          <a:bodyPr/>
          <a:lstStyle/>
          <a:p>
            <a:r>
              <a:rPr lang="de-DE" sz="4400" b="0" dirty="0">
                <a:solidFill>
                  <a:srgbClr val="009CA6"/>
                </a:solidFill>
                <a:latin typeface="Aptos Display"/>
                <a:cs typeface="Arial"/>
              </a:rPr>
              <a:t>Migrierte Kundendaten | Gas</a:t>
            </a:r>
          </a:p>
        </p:txBody>
      </p:sp>
      <p:sp>
        <p:nvSpPr>
          <p:cNvPr id="6" name="Textfeld 5">
            <a:extLst>
              <a:ext uri="{FF2B5EF4-FFF2-40B4-BE49-F238E27FC236}">
                <a16:creationId xmlns:a16="http://schemas.microsoft.com/office/drawing/2014/main" id="{2C2C7692-599E-175A-00E6-598D1AFC89DF}"/>
              </a:ext>
            </a:extLst>
          </p:cNvPr>
          <p:cNvSpPr txBox="1"/>
          <p:nvPr/>
        </p:nvSpPr>
        <p:spPr>
          <a:xfrm>
            <a:off x="5255568" y="3991372"/>
            <a:ext cx="2031325" cy="369332"/>
          </a:xfrm>
          <a:prstGeom prst="rect">
            <a:avLst/>
          </a:prstGeom>
          <a:noFill/>
        </p:spPr>
        <p:txBody>
          <a:bodyPr wrap="none" rtlCol="0">
            <a:spAutoFit/>
          </a:bodyPr>
          <a:lstStyle/>
          <a:p>
            <a:r>
              <a:rPr lang="de-DE"/>
              <a:t>Sachdatenmaske</a:t>
            </a:r>
          </a:p>
        </p:txBody>
      </p:sp>
      <p:pic>
        <p:nvPicPr>
          <p:cNvPr id="4" name="Grafik 3">
            <a:extLst>
              <a:ext uri="{FF2B5EF4-FFF2-40B4-BE49-F238E27FC236}">
                <a16:creationId xmlns:a16="http://schemas.microsoft.com/office/drawing/2014/main" id="{96D9C0D0-4917-3598-DDF4-7E7BB675AF1E}"/>
              </a:ext>
            </a:extLst>
          </p:cNvPr>
          <p:cNvPicPr>
            <a:picLocks noChangeAspect="1"/>
          </p:cNvPicPr>
          <p:nvPr/>
        </p:nvPicPr>
        <p:blipFill>
          <a:blip r:embed="rId2"/>
          <a:stretch>
            <a:fillRect/>
          </a:stretch>
        </p:blipFill>
        <p:spPr>
          <a:xfrm>
            <a:off x="523875" y="2058367"/>
            <a:ext cx="16749364" cy="7525595"/>
          </a:xfrm>
          <a:prstGeom prst="rect">
            <a:avLst/>
          </a:prstGeom>
        </p:spPr>
      </p:pic>
      <p:sp>
        <p:nvSpPr>
          <p:cNvPr id="3" name="Legende: mit Pfeil nach unten 2">
            <a:extLst>
              <a:ext uri="{FF2B5EF4-FFF2-40B4-BE49-F238E27FC236}">
                <a16:creationId xmlns:a16="http://schemas.microsoft.com/office/drawing/2014/main" id="{C0BFEE75-5DC2-F79F-E486-E3FD8E486115}"/>
              </a:ext>
            </a:extLst>
          </p:cNvPr>
          <p:cNvSpPr/>
          <p:nvPr/>
        </p:nvSpPr>
        <p:spPr>
          <a:xfrm>
            <a:off x="11667897" y="2542477"/>
            <a:ext cx="1668966" cy="1448895"/>
          </a:xfrm>
          <a:prstGeom prst="downArrowCallout">
            <a:avLst>
              <a:gd name="adj1" fmla="val 25000"/>
              <a:gd name="adj2" fmla="val 25000"/>
              <a:gd name="adj3" fmla="val 25000"/>
              <a:gd name="adj4" fmla="val 3804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Annotation</a:t>
            </a:r>
          </a:p>
        </p:txBody>
      </p:sp>
      <p:sp>
        <p:nvSpPr>
          <p:cNvPr id="5" name="Legende: mit Pfeil nach unten 4">
            <a:extLst>
              <a:ext uri="{FF2B5EF4-FFF2-40B4-BE49-F238E27FC236}">
                <a16:creationId xmlns:a16="http://schemas.microsoft.com/office/drawing/2014/main" id="{D82A53D5-DA86-002E-E974-5F1011B18F94}"/>
              </a:ext>
            </a:extLst>
          </p:cNvPr>
          <p:cNvSpPr/>
          <p:nvPr/>
        </p:nvSpPr>
        <p:spPr>
          <a:xfrm>
            <a:off x="3103642" y="3636256"/>
            <a:ext cx="1668966" cy="1448895"/>
          </a:xfrm>
          <a:prstGeom prst="downArrowCallout">
            <a:avLst>
              <a:gd name="adj1" fmla="val 25000"/>
              <a:gd name="adj2" fmla="val 25000"/>
              <a:gd name="adj3" fmla="val 25000"/>
              <a:gd name="adj4" fmla="val 3804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Bemaßung</a:t>
            </a:r>
          </a:p>
        </p:txBody>
      </p:sp>
      <p:sp>
        <p:nvSpPr>
          <p:cNvPr id="7" name="Legende: mit Pfeil nach unten 6">
            <a:extLst>
              <a:ext uri="{FF2B5EF4-FFF2-40B4-BE49-F238E27FC236}">
                <a16:creationId xmlns:a16="http://schemas.microsoft.com/office/drawing/2014/main" id="{F1D36D58-BE8C-A5E6-AFED-9B1E50449A6F}"/>
              </a:ext>
            </a:extLst>
          </p:cNvPr>
          <p:cNvSpPr/>
          <p:nvPr/>
        </p:nvSpPr>
        <p:spPr>
          <a:xfrm>
            <a:off x="12623185" y="5739160"/>
            <a:ext cx="1668966" cy="1448895"/>
          </a:xfrm>
          <a:prstGeom prst="downArrowCallout">
            <a:avLst>
              <a:gd name="adj1" fmla="val 25000"/>
              <a:gd name="adj2" fmla="val 25000"/>
              <a:gd name="adj3" fmla="val 25000"/>
              <a:gd name="adj4" fmla="val 3804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Netzwerk</a:t>
            </a:r>
          </a:p>
        </p:txBody>
      </p:sp>
    </p:spTree>
    <p:extLst>
      <p:ext uri="{BB962C8B-B14F-4D97-AF65-F5344CB8AC3E}">
        <p14:creationId xmlns:p14="http://schemas.microsoft.com/office/powerpoint/2010/main" val="347881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8501-5B2F-4651-BFD4-04D444BB969D}"/>
              </a:ext>
            </a:extLst>
          </p:cNvPr>
          <p:cNvSpPr>
            <a:spLocks noGrp="1"/>
          </p:cNvSpPr>
          <p:nvPr>
            <p:ph type="title"/>
          </p:nvPr>
        </p:nvSpPr>
        <p:spPr>
          <a:xfrm>
            <a:off x="523873" y="523875"/>
            <a:ext cx="16196353" cy="1978693"/>
          </a:xfrm>
        </p:spPr>
        <p:txBody>
          <a:bodyPr/>
          <a:lstStyle/>
          <a:p>
            <a:r>
              <a:rPr lang="de-DE" b="0" dirty="0">
                <a:solidFill>
                  <a:srgbClr val="009CA6"/>
                </a:solidFill>
                <a:latin typeface="Aptos Display"/>
                <a:ea typeface="Calibri"/>
              </a:rPr>
              <a:t>Steckbrief </a:t>
            </a:r>
            <a:r>
              <a:rPr lang="de-DE" sz="4000" b="0" noProof="0" dirty="0">
                <a:solidFill>
                  <a:srgbClr val="009CA6"/>
                </a:solidFill>
                <a:effectLst/>
                <a:latin typeface="Aptos Display"/>
                <a:ea typeface="Calibri"/>
              </a:rPr>
              <a:t>| Roy Popiolek</a:t>
            </a:r>
            <a:br>
              <a:rPr lang="de-DE" b="0" dirty="0">
                <a:solidFill>
                  <a:srgbClr val="009CA6"/>
                </a:solidFill>
                <a:latin typeface="Aptos Display"/>
                <a:ea typeface="Calibri"/>
              </a:rPr>
            </a:br>
            <a:r>
              <a:rPr lang="de-DE" sz="3200" b="0" dirty="0">
                <a:solidFill>
                  <a:srgbClr val="009CA6"/>
                </a:solidFill>
                <a:latin typeface="Aptos Display"/>
              </a:rPr>
              <a:t>Senior Program Manager GIS | Sustainibility Europe</a:t>
            </a:r>
            <a:br>
              <a:rPr lang="de-DE" sz="3200" b="0" dirty="0">
                <a:solidFill>
                  <a:srgbClr val="009CA6"/>
                </a:solidFill>
                <a:latin typeface="Aptos Display"/>
              </a:rPr>
            </a:br>
            <a:r>
              <a:rPr lang="de-DE" sz="3200" b="0" dirty="0">
                <a:solidFill>
                  <a:srgbClr val="009CA6"/>
                </a:solidFill>
                <a:latin typeface="Aptos Display"/>
              </a:rPr>
              <a:t>www.linkedin.com/in/roypopiolek</a:t>
            </a:r>
            <a:br>
              <a:rPr lang="de-DE" sz="4000" b="0" noProof="0" dirty="0">
                <a:solidFill>
                  <a:srgbClr val="009CA6"/>
                </a:solidFill>
                <a:effectLst/>
                <a:latin typeface="Aptos Display"/>
                <a:ea typeface="Calibri"/>
              </a:rPr>
            </a:br>
            <a:endParaRPr lang="de-DE" b="0" noProof="0" dirty="0"/>
          </a:p>
        </p:txBody>
      </p:sp>
      <p:sp>
        <p:nvSpPr>
          <p:cNvPr id="8" name="TextBox 7">
            <a:extLst>
              <a:ext uri="{FF2B5EF4-FFF2-40B4-BE49-F238E27FC236}">
                <a16:creationId xmlns:a16="http://schemas.microsoft.com/office/drawing/2014/main" id="{FAFB9170-2D00-40CC-BF03-08EE72DEBA26}"/>
              </a:ext>
            </a:extLst>
          </p:cNvPr>
          <p:cNvSpPr txBox="1"/>
          <p:nvPr/>
        </p:nvSpPr>
        <p:spPr>
          <a:xfrm>
            <a:off x="5085347" y="2502568"/>
            <a:ext cx="12678780" cy="7171194"/>
          </a:xfrm>
          <a:prstGeom prst="rect">
            <a:avLst/>
          </a:prstGeom>
          <a:noFill/>
          <a:ln>
            <a:noFill/>
          </a:ln>
        </p:spPr>
        <p:txBody>
          <a:bodyPr wrap="square" lIns="91440" tIns="45720" rIns="91440" bIns="45720" anchor="t">
            <a:spAutoFit/>
          </a:bodyPr>
          <a:lstStyle/>
          <a:p>
            <a:pPr marL="457200" indent="-457200">
              <a:buFont typeface="Arial" panose="020B0604020202020204" pitchFamily="34" charset="0"/>
              <a:buChar char="•"/>
            </a:pPr>
            <a:r>
              <a:rPr lang="de-DE" sz="3200" noProof="0" dirty="0">
                <a:solidFill>
                  <a:schemeClr val="bg2">
                    <a:lumMod val="50000"/>
                  </a:schemeClr>
                </a:solidFill>
                <a:effectLst/>
                <a:latin typeface="Aptos Display"/>
                <a:ea typeface="Calibri"/>
              </a:rPr>
              <a:t>1996</a:t>
            </a:r>
            <a:r>
              <a:rPr lang="de-DE" sz="3200" noProof="0" dirty="0">
                <a:solidFill>
                  <a:schemeClr val="bg2">
                    <a:lumMod val="50000"/>
                  </a:schemeClr>
                </a:solidFill>
                <a:latin typeface="Aptos Display"/>
                <a:ea typeface="Calibri"/>
              </a:rPr>
              <a:t> – </a:t>
            </a:r>
            <a:r>
              <a:rPr lang="de-DE" sz="3200" noProof="0" dirty="0">
                <a:solidFill>
                  <a:schemeClr val="bg2">
                    <a:lumMod val="50000"/>
                  </a:schemeClr>
                </a:solidFill>
                <a:effectLst/>
                <a:latin typeface="Aptos Display"/>
                <a:ea typeface="Calibri"/>
              </a:rPr>
              <a:t>Diplom Geologie, Freie Universität Berlin</a:t>
            </a:r>
            <a:br>
              <a:rPr lang="de-DE" sz="3200" noProof="0" dirty="0">
                <a:solidFill>
                  <a:schemeClr val="bg2">
                    <a:lumMod val="50000"/>
                  </a:schemeClr>
                </a:solidFill>
                <a:effectLst/>
                <a:latin typeface="Aptos Display"/>
                <a:ea typeface="Calibri"/>
              </a:rPr>
            </a:br>
            <a:endParaRPr lang="de-DE" noProof="0" dirty="0">
              <a:solidFill>
                <a:schemeClr val="bg2">
                  <a:lumMod val="50000"/>
                </a:schemeClr>
              </a:solidFill>
              <a:effectLst/>
              <a:latin typeface="Aptos Display"/>
              <a:ea typeface="Calibri"/>
            </a:endParaRPr>
          </a:p>
          <a:p>
            <a:pPr marL="457200" indent="-457200">
              <a:buFont typeface="Arial" panose="020B0604020202020204" pitchFamily="34" charset="0"/>
              <a:buChar char="•"/>
            </a:pPr>
            <a:r>
              <a:rPr lang="de-DE" sz="3200" noProof="0" dirty="0">
                <a:solidFill>
                  <a:schemeClr val="bg2">
                    <a:lumMod val="50000"/>
                  </a:schemeClr>
                </a:solidFill>
                <a:latin typeface="Aptos Display"/>
                <a:ea typeface="Calibri"/>
              </a:rPr>
              <a:t>1996</a:t>
            </a:r>
            <a:r>
              <a:rPr lang="de-DE" sz="3200" dirty="0">
                <a:solidFill>
                  <a:schemeClr val="bg2">
                    <a:lumMod val="50000"/>
                  </a:schemeClr>
                </a:solidFill>
                <a:latin typeface="Aptos Display"/>
                <a:ea typeface="Calibri"/>
              </a:rPr>
              <a:t>-</a:t>
            </a:r>
            <a:r>
              <a:rPr lang="de-DE" sz="3200" noProof="0" dirty="0">
                <a:solidFill>
                  <a:schemeClr val="bg2">
                    <a:lumMod val="50000"/>
                  </a:schemeClr>
                </a:solidFill>
                <a:latin typeface="Aptos Display"/>
                <a:ea typeface="Calibri"/>
              </a:rPr>
              <a:t>97 – </a:t>
            </a:r>
            <a:r>
              <a:rPr lang="de-DE" sz="3200" dirty="0">
                <a:solidFill>
                  <a:schemeClr val="bg2">
                    <a:lumMod val="50000"/>
                  </a:schemeClr>
                </a:solidFill>
                <a:latin typeface="Aptos Display"/>
                <a:ea typeface="Calibri"/>
              </a:rPr>
              <a:t>Forschungsstipendium von der Berlin Forschung:</a:t>
            </a:r>
            <a:br>
              <a:rPr lang="de-DE" sz="3200" dirty="0">
                <a:solidFill>
                  <a:schemeClr val="bg2">
                    <a:lumMod val="50000"/>
                  </a:schemeClr>
                </a:solidFill>
                <a:latin typeface="Aptos Display"/>
                <a:ea typeface="Calibri"/>
              </a:rPr>
            </a:br>
            <a:r>
              <a:rPr lang="de-DE" sz="3200" dirty="0">
                <a:solidFill>
                  <a:schemeClr val="bg2">
                    <a:lumMod val="50000"/>
                  </a:schemeClr>
                </a:solidFill>
                <a:latin typeface="Aptos Display"/>
                <a:ea typeface="Calibri"/>
              </a:rPr>
              <a:t>		„Der Gläserne Berg“</a:t>
            </a:r>
            <a:br>
              <a:rPr lang="de-DE" sz="3200" dirty="0">
                <a:solidFill>
                  <a:schemeClr val="bg2">
                    <a:lumMod val="50000"/>
                  </a:schemeClr>
                </a:solidFill>
                <a:latin typeface="Aptos Display"/>
                <a:ea typeface="Calibri"/>
              </a:rPr>
            </a:br>
            <a:endParaRPr lang="de-DE" noProof="0" dirty="0">
              <a:solidFill>
                <a:schemeClr val="bg2">
                  <a:lumMod val="50000"/>
                </a:schemeClr>
              </a:solidFill>
              <a:latin typeface="Aptos Display"/>
              <a:ea typeface="Calibri"/>
              <a:cs typeface="Arial"/>
            </a:endParaRPr>
          </a:p>
          <a:p>
            <a:pPr marL="457200" indent="-457200">
              <a:buFont typeface="Arial" panose="020B0604020202020204" pitchFamily="34" charset="0"/>
              <a:buChar char="•"/>
            </a:pPr>
            <a:r>
              <a:rPr lang="de-DE" sz="3200" noProof="0" dirty="0">
                <a:solidFill>
                  <a:schemeClr val="bg2">
                    <a:lumMod val="50000"/>
                  </a:schemeClr>
                </a:solidFill>
                <a:effectLst/>
                <a:latin typeface="Aptos Display"/>
                <a:ea typeface="Calibri"/>
              </a:rPr>
              <a:t>2000 – </a:t>
            </a:r>
            <a:r>
              <a:rPr lang="de-DE" sz="3200" dirty="0">
                <a:solidFill>
                  <a:schemeClr val="bg2">
                    <a:lumMod val="50000"/>
                  </a:schemeClr>
                </a:solidFill>
                <a:latin typeface="Aptos Display"/>
                <a:ea typeface="Calibri"/>
              </a:rPr>
              <a:t>Gründung meiner LiveMap GmbH</a:t>
            </a:r>
            <a:br>
              <a:rPr lang="de-DE" sz="3200" dirty="0">
                <a:solidFill>
                  <a:schemeClr val="bg2">
                    <a:lumMod val="50000"/>
                  </a:schemeClr>
                </a:solidFill>
                <a:latin typeface="Aptos Display"/>
                <a:ea typeface="Calibri"/>
              </a:rPr>
            </a:br>
            <a:endParaRPr lang="de-DE" dirty="0">
              <a:solidFill>
                <a:schemeClr val="bg2">
                  <a:lumMod val="50000"/>
                </a:schemeClr>
              </a:solidFill>
              <a:latin typeface="Aptos Display"/>
              <a:ea typeface="Calibri"/>
            </a:endParaRPr>
          </a:p>
          <a:p>
            <a:pPr marL="457200" indent="-457200">
              <a:buFont typeface="Arial" panose="020B0604020202020204" pitchFamily="34" charset="0"/>
              <a:buChar char="•"/>
            </a:pPr>
            <a:r>
              <a:rPr lang="de-DE" sz="3200" dirty="0">
                <a:solidFill>
                  <a:schemeClr val="bg2">
                    <a:lumMod val="50000"/>
                  </a:schemeClr>
                </a:solidFill>
                <a:latin typeface="Aptos Display"/>
                <a:ea typeface="Calibri"/>
              </a:rPr>
              <a:t>2005-20 – Gutachter für die Europäische Kommission, FP7/FP8/H2020</a:t>
            </a:r>
          </a:p>
          <a:p>
            <a:pPr marL="457200" indent="-457200">
              <a:buFont typeface="Arial" panose="020B0604020202020204" pitchFamily="34" charset="0"/>
              <a:buChar char="•"/>
            </a:pPr>
            <a:endParaRPr lang="de-DE" dirty="0">
              <a:solidFill>
                <a:schemeClr val="bg2">
                  <a:lumMod val="50000"/>
                </a:schemeClr>
              </a:solidFill>
              <a:latin typeface="Aptos Display"/>
              <a:ea typeface="Calibri"/>
            </a:endParaRPr>
          </a:p>
          <a:p>
            <a:pPr marL="457200" indent="-457200">
              <a:buFont typeface="Arial" panose="020B0604020202020204" pitchFamily="34" charset="0"/>
              <a:buChar char="•"/>
            </a:pPr>
            <a:r>
              <a:rPr lang="de-DE" sz="3200" dirty="0">
                <a:solidFill>
                  <a:schemeClr val="bg2">
                    <a:lumMod val="50000"/>
                  </a:schemeClr>
                </a:solidFill>
                <a:latin typeface="Aptos Display"/>
                <a:ea typeface="Calibri"/>
              </a:rPr>
              <a:t>2014-22 – CTO adele GmbH: Road </a:t>
            </a:r>
            <a:r>
              <a:rPr lang="de-DE" sz="3200" dirty="0" err="1">
                <a:solidFill>
                  <a:schemeClr val="bg2">
                    <a:lumMod val="50000"/>
                  </a:schemeClr>
                </a:solidFill>
                <a:latin typeface="Aptos Display"/>
                <a:ea typeface="Calibri"/>
              </a:rPr>
              <a:t>Tolling</a:t>
            </a:r>
            <a:r>
              <a:rPr lang="de-DE" sz="3200" dirty="0">
                <a:solidFill>
                  <a:schemeClr val="bg2">
                    <a:lumMod val="50000"/>
                  </a:schemeClr>
                </a:solidFill>
                <a:latin typeface="Aptos Display"/>
                <a:ea typeface="Calibri"/>
              </a:rPr>
              <a:t> Solutions, mehrere Patente</a:t>
            </a:r>
          </a:p>
          <a:p>
            <a:pPr marL="457200" indent="-457200">
              <a:buFont typeface="Arial" panose="020B0604020202020204" pitchFamily="34" charset="0"/>
              <a:buChar char="•"/>
            </a:pPr>
            <a:endParaRPr lang="de-DE" dirty="0">
              <a:solidFill>
                <a:schemeClr val="bg2">
                  <a:lumMod val="50000"/>
                </a:schemeClr>
              </a:solidFill>
              <a:latin typeface="Aptos Display"/>
              <a:ea typeface="Calibri"/>
            </a:endParaRPr>
          </a:p>
          <a:p>
            <a:pPr marL="457200" indent="-457200">
              <a:buFont typeface="Arial" panose="020B0604020202020204" pitchFamily="34" charset="0"/>
              <a:buChar char="•"/>
            </a:pPr>
            <a:r>
              <a:rPr lang="de-DE" sz="3200" noProof="0" dirty="0">
                <a:solidFill>
                  <a:schemeClr val="bg2">
                    <a:lumMod val="50000"/>
                  </a:schemeClr>
                </a:solidFill>
                <a:effectLst/>
                <a:latin typeface="Aptos Display"/>
                <a:ea typeface="Calibri"/>
                <a:cs typeface="Arial"/>
              </a:rPr>
              <a:t>2022-23 – Esri Deutschland: </a:t>
            </a:r>
            <a:r>
              <a:rPr lang="en-US" sz="3200" dirty="0">
                <a:solidFill>
                  <a:schemeClr val="bg2">
                    <a:lumMod val="50000"/>
                  </a:schemeClr>
                </a:solidFill>
                <a:latin typeface="Aptos Display"/>
                <a:ea typeface="Calibri"/>
                <a:cs typeface="Arial"/>
              </a:rPr>
              <a:t>Senior Technical GIS Advisor - Partner Management, Solution Architect GIS</a:t>
            </a:r>
            <a:br>
              <a:rPr lang="en-US" sz="3200" dirty="0">
                <a:solidFill>
                  <a:schemeClr val="bg2">
                    <a:lumMod val="50000"/>
                  </a:schemeClr>
                </a:solidFill>
                <a:latin typeface="Aptos Display"/>
                <a:ea typeface="Calibri"/>
                <a:cs typeface="Arial"/>
              </a:rPr>
            </a:br>
            <a:endParaRPr lang="en-US" sz="2000" dirty="0">
              <a:solidFill>
                <a:schemeClr val="bg2">
                  <a:lumMod val="50000"/>
                </a:schemeClr>
              </a:solidFill>
              <a:latin typeface="Aptos Display"/>
              <a:ea typeface="Calibri"/>
              <a:cs typeface="Arial"/>
            </a:endParaRPr>
          </a:p>
          <a:p>
            <a:pPr marL="457200" indent="-457200">
              <a:buFont typeface="Arial" panose="020B0604020202020204" pitchFamily="34" charset="0"/>
              <a:buChar char="•"/>
            </a:pPr>
            <a:r>
              <a:rPr lang="en-US" sz="3200" noProof="0" dirty="0">
                <a:solidFill>
                  <a:schemeClr val="bg2">
                    <a:lumMod val="50000"/>
                  </a:schemeClr>
                </a:solidFill>
                <a:effectLst/>
                <a:latin typeface="Aptos Display"/>
                <a:ea typeface="Calibri"/>
                <a:cs typeface="Arial"/>
              </a:rPr>
              <a:t>2022 – Patent </a:t>
            </a:r>
            <a:r>
              <a:rPr lang="en-US" sz="3200" noProof="0" dirty="0" err="1">
                <a:solidFill>
                  <a:schemeClr val="bg2">
                    <a:lumMod val="50000"/>
                  </a:schemeClr>
                </a:solidFill>
                <a:effectLst/>
                <a:latin typeface="Aptos Display"/>
                <a:ea typeface="Calibri"/>
                <a:cs typeface="Arial"/>
              </a:rPr>
              <a:t>zur</a:t>
            </a:r>
            <a:r>
              <a:rPr lang="en-US" sz="3200" noProof="0" dirty="0">
                <a:solidFill>
                  <a:schemeClr val="bg2">
                    <a:lumMod val="50000"/>
                  </a:schemeClr>
                </a:solidFill>
                <a:effectLst/>
                <a:latin typeface="Aptos Display"/>
                <a:ea typeface="Calibri"/>
                <a:cs typeface="Arial"/>
              </a:rPr>
              <a:t> </a:t>
            </a:r>
            <a:r>
              <a:rPr lang="en-US" sz="3200" noProof="0" dirty="0" err="1">
                <a:solidFill>
                  <a:schemeClr val="bg2">
                    <a:lumMod val="50000"/>
                  </a:schemeClr>
                </a:solidFill>
                <a:effectLst/>
                <a:latin typeface="Aptos Display"/>
                <a:ea typeface="Calibri"/>
                <a:cs typeface="Arial"/>
              </a:rPr>
              <a:t>Optimierung</a:t>
            </a:r>
            <a:r>
              <a:rPr lang="en-US" sz="3200" noProof="0" dirty="0">
                <a:solidFill>
                  <a:schemeClr val="bg2">
                    <a:lumMod val="50000"/>
                  </a:schemeClr>
                </a:solidFill>
                <a:effectLst/>
                <a:latin typeface="Aptos Display"/>
                <a:ea typeface="Calibri"/>
                <a:cs typeface="Arial"/>
              </a:rPr>
              <a:t> von </a:t>
            </a:r>
            <a:r>
              <a:rPr lang="en-US" sz="3200" noProof="0" dirty="0" err="1">
                <a:solidFill>
                  <a:schemeClr val="bg2">
                    <a:lumMod val="50000"/>
                  </a:schemeClr>
                </a:solidFill>
                <a:effectLst/>
                <a:latin typeface="Aptos Display"/>
                <a:ea typeface="Calibri"/>
                <a:cs typeface="Arial"/>
              </a:rPr>
              <a:t>Rasterdatenkompression</a:t>
            </a:r>
            <a:r>
              <a:rPr lang="en-US" sz="3200" noProof="0" dirty="0">
                <a:solidFill>
                  <a:schemeClr val="bg2">
                    <a:lumMod val="50000"/>
                  </a:schemeClr>
                </a:solidFill>
                <a:effectLst/>
                <a:latin typeface="Aptos Display"/>
                <a:ea typeface="Calibri"/>
                <a:cs typeface="Arial"/>
              </a:rPr>
              <a:t>/</a:t>
            </a:r>
            <a:r>
              <a:rPr lang="en-US" sz="3200" noProof="0" dirty="0" err="1">
                <a:solidFill>
                  <a:schemeClr val="bg2">
                    <a:lumMod val="50000"/>
                  </a:schemeClr>
                </a:solidFill>
                <a:effectLst/>
                <a:latin typeface="Aptos Display"/>
                <a:ea typeface="Calibri"/>
                <a:cs typeface="Arial"/>
              </a:rPr>
              <a:t>Transparenz</a:t>
            </a:r>
            <a:br>
              <a:rPr lang="de-DE" sz="3200" noProof="0" dirty="0">
                <a:solidFill>
                  <a:schemeClr val="bg2">
                    <a:lumMod val="50000"/>
                  </a:schemeClr>
                </a:solidFill>
                <a:effectLst/>
                <a:latin typeface="Aptos Display"/>
                <a:ea typeface="Calibri"/>
                <a:cs typeface="Arial"/>
              </a:rPr>
            </a:br>
            <a:endParaRPr lang="de-DE" noProof="0" dirty="0">
              <a:solidFill>
                <a:schemeClr val="bg2">
                  <a:lumMod val="50000"/>
                </a:schemeClr>
              </a:solidFill>
              <a:effectLst/>
              <a:latin typeface="Aptos Display"/>
              <a:ea typeface="Calibri"/>
              <a:cs typeface="Arial"/>
            </a:endParaRPr>
          </a:p>
          <a:p>
            <a:pPr marL="457200" indent="-457200">
              <a:buFont typeface="Arial" panose="020B0604020202020204" pitchFamily="34" charset="0"/>
              <a:buChar char="•"/>
            </a:pPr>
            <a:r>
              <a:rPr lang="de-DE" sz="3200" noProof="0" dirty="0">
                <a:solidFill>
                  <a:schemeClr val="bg2">
                    <a:lumMod val="50000"/>
                  </a:schemeClr>
                </a:solidFill>
                <a:latin typeface="Aptos Display"/>
                <a:ea typeface="Calibri"/>
              </a:rPr>
              <a:t>2024 – </a:t>
            </a:r>
            <a:r>
              <a:rPr lang="de-DE" sz="3200" dirty="0">
                <a:solidFill>
                  <a:schemeClr val="bg2">
                    <a:lumMod val="50000"/>
                  </a:schemeClr>
                </a:solidFill>
                <a:latin typeface="Aptos Display"/>
                <a:ea typeface="Calibri"/>
              </a:rPr>
              <a:t>Cyient GmbH: Senior Program Manager GIS | Sustainibility Europe</a:t>
            </a:r>
          </a:p>
        </p:txBody>
      </p:sp>
      <p:pic>
        <p:nvPicPr>
          <p:cNvPr id="7" name="Picture 6">
            <a:extLst>
              <a:ext uri="{FF2B5EF4-FFF2-40B4-BE49-F238E27FC236}">
                <a16:creationId xmlns:a16="http://schemas.microsoft.com/office/drawing/2014/main" id="{754DFECD-1E2E-015A-22A4-A4CE5A362DE1}"/>
              </a:ext>
            </a:extLst>
          </p:cNvPr>
          <p:cNvPicPr>
            <a:picLocks noChangeAspect="1"/>
          </p:cNvPicPr>
          <p:nvPr/>
        </p:nvPicPr>
        <p:blipFill>
          <a:blip r:embed="rId2"/>
          <a:stretch>
            <a:fillRect/>
          </a:stretch>
        </p:blipFill>
        <p:spPr>
          <a:xfrm>
            <a:off x="523873" y="2584211"/>
            <a:ext cx="4383444" cy="3678187"/>
          </a:xfrm>
          <a:prstGeom prst="rect">
            <a:avLst/>
          </a:prstGeom>
        </p:spPr>
      </p:pic>
    </p:spTree>
    <p:extLst>
      <p:ext uri="{BB962C8B-B14F-4D97-AF65-F5344CB8AC3E}">
        <p14:creationId xmlns:p14="http://schemas.microsoft.com/office/powerpoint/2010/main" val="186668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Rounded Corners 63">
            <a:extLst>
              <a:ext uri="{FF2B5EF4-FFF2-40B4-BE49-F238E27FC236}">
                <a16:creationId xmlns:a16="http://schemas.microsoft.com/office/drawing/2014/main" id="{6979122F-A16B-4B50-AB58-F461C2C4B13E}"/>
              </a:ext>
            </a:extLst>
          </p:cNvPr>
          <p:cNvSpPr/>
          <p:nvPr/>
        </p:nvSpPr>
        <p:spPr>
          <a:xfrm>
            <a:off x="1436081" y="7165275"/>
            <a:ext cx="5039026" cy="2612930"/>
          </a:xfrm>
          <a:prstGeom prst="roundRect">
            <a:avLst/>
          </a:prstGeom>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IN"/>
          </a:p>
        </p:txBody>
      </p:sp>
      <p:sp>
        <p:nvSpPr>
          <p:cNvPr id="65" name="Rectangle: Rounded Corners 64">
            <a:extLst>
              <a:ext uri="{FF2B5EF4-FFF2-40B4-BE49-F238E27FC236}">
                <a16:creationId xmlns:a16="http://schemas.microsoft.com/office/drawing/2014/main" id="{91B01B18-AB54-4062-AC4E-B65BA56B7FDB}"/>
              </a:ext>
            </a:extLst>
          </p:cNvPr>
          <p:cNvSpPr/>
          <p:nvPr/>
        </p:nvSpPr>
        <p:spPr>
          <a:xfrm>
            <a:off x="1506564" y="3723123"/>
            <a:ext cx="4518138" cy="2612930"/>
          </a:xfrm>
          <a:prstGeom prst="roundRect">
            <a:avLst/>
          </a:prstGeom>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IN"/>
          </a:p>
        </p:txBody>
      </p:sp>
      <p:sp>
        <p:nvSpPr>
          <p:cNvPr id="63" name="Rectangle: Rounded Corners 62">
            <a:extLst>
              <a:ext uri="{FF2B5EF4-FFF2-40B4-BE49-F238E27FC236}">
                <a16:creationId xmlns:a16="http://schemas.microsoft.com/office/drawing/2014/main" id="{6FCA001B-4DA9-4D8B-AD91-C479559DE4AD}"/>
              </a:ext>
            </a:extLst>
          </p:cNvPr>
          <p:cNvSpPr/>
          <p:nvPr/>
        </p:nvSpPr>
        <p:spPr>
          <a:xfrm>
            <a:off x="11097465" y="7346300"/>
            <a:ext cx="4186956" cy="2490296"/>
          </a:xfrm>
          <a:prstGeom prst="roundRect">
            <a:avLst/>
          </a:prstGeom>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IN"/>
          </a:p>
        </p:txBody>
      </p:sp>
      <p:sp>
        <p:nvSpPr>
          <p:cNvPr id="60" name="Rectangle: Rounded Corners 59">
            <a:extLst>
              <a:ext uri="{FF2B5EF4-FFF2-40B4-BE49-F238E27FC236}">
                <a16:creationId xmlns:a16="http://schemas.microsoft.com/office/drawing/2014/main" id="{DF6488EA-E932-49EA-9CE0-6266AE9FF38D}"/>
              </a:ext>
            </a:extLst>
          </p:cNvPr>
          <p:cNvSpPr/>
          <p:nvPr/>
        </p:nvSpPr>
        <p:spPr>
          <a:xfrm>
            <a:off x="12041377" y="3684956"/>
            <a:ext cx="5570692" cy="2413556"/>
          </a:xfrm>
          <a:prstGeom prst="roundRect">
            <a:avLst/>
          </a:prstGeom>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IN"/>
          </a:p>
        </p:txBody>
      </p:sp>
      <p:sp>
        <p:nvSpPr>
          <p:cNvPr id="2" name="Title 1">
            <a:extLst>
              <a:ext uri="{FF2B5EF4-FFF2-40B4-BE49-F238E27FC236}">
                <a16:creationId xmlns:a16="http://schemas.microsoft.com/office/drawing/2014/main" id="{F7C45FE0-85D2-4421-B067-8768169D134B}"/>
              </a:ext>
            </a:extLst>
          </p:cNvPr>
          <p:cNvSpPr>
            <a:spLocks noGrp="1"/>
          </p:cNvSpPr>
          <p:nvPr>
            <p:ph type="title"/>
          </p:nvPr>
        </p:nvSpPr>
        <p:spPr>
          <a:xfrm>
            <a:off x="523873" y="364691"/>
            <a:ext cx="16196353" cy="782733"/>
          </a:xfrm>
        </p:spPr>
        <p:txBody>
          <a:bodyPr/>
          <a:lstStyle/>
          <a:p>
            <a:r>
              <a:rPr lang="en-IN" sz="4400" b="0" dirty="0" err="1">
                <a:solidFill>
                  <a:srgbClr val="009CA6"/>
                </a:solidFill>
                <a:latin typeface="Aptos Display"/>
                <a:cs typeface="Arial"/>
              </a:rPr>
              <a:t>Datenmigration</a:t>
            </a:r>
            <a:r>
              <a:rPr lang="en-IN" sz="4400" b="0" dirty="0">
                <a:solidFill>
                  <a:srgbClr val="009CA6"/>
                </a:solidFill>
                <a:latin typeface="Aptos Display"/>
                <a:cs typeface="Arial"/>
              </a:rPr>
              <a:t> </a:t>
            </a:r>
            <a:r>
              <a:rPr lang="en-IN" sz="4400" b="0" dirty="0" err="1">
                <a:solidFill>
                  <a:srgbClr val="009CA6"/>
                </a:solidFill>
                <a:latin typeface="Aptos Display"/>
                <a:cs typeface="Arial"/>
              </a:rPr>
              <a:t>Zusammenfassung</a:t>
            </a:r>
            <a:r>
              <a:rPr lang="en-IN" sz="4400" b="0" dirty="0">
                <a:solidFill>
                  <a:srgbClr val="009CA6"/>
                </a:solidFill>
                <a:latin typeface="Aptos Display"/>
                <a:cs typeface="Arial"/>
              </a:rPr>
              <a:t> | CYIENT Standard</a:t>
            </a:r>
          </a:p>
        </p:txBody>
      </p:sp>
      <p:sp>
        <p:nvSpPr>
          <p:cNvPr id="32" name="TextBox 31">
            <a:extLst>
              <a:ext uri="{FF2B5EF4-FFF2-40B4-BE49-F238E27FC236}">
                <a16:creationId xmlns:a16="http://schemas.microsoft.com/office/drawing/2014/main" id="{E0DB7A56-598A-4CBA-AC1C-DDE103AFABFD}"/>
              </a:ext>
            </a:extLst>
          </p:cNvPr>
          <p:cNvSpPr txBox="1"/>
          <p:nvPr/>
        </p:nvSpPr>
        <p:spPr>
          <a:xfrm>
            <a:off x="11337299" y="8172316"/>
            <a:ext cx="3714852" cy="1435778"/>
          </a:xfrm>
          <a:prstGeom prst="rect">
            <a:avLst/>
          </a:prstGeom>
          <a:noFill/>
        </p:spPr>
        <p:txBody>
          <a:bodyPr wrap="square" lIns="0" tIns="0" rIns="0" bIns="0" rtlCol="0" anchor="t">
            <a:spAutoFit/>
          </a:bodyPr>
          <a:lstStyle/>
          <a:p>
            <a:pPr defTabSz="1371600">
              <a:lnSpc>
                <a:spcPct val="90000"/>
              </a:lnSpc>
            </a:pPr>
            <a:r>
              <a:rPr lang="en-IN" sz="3200" dirty="0">
                <a:solidFill>
                  <a:srgbClr val="156082"/>
                </a:solidFill>
                <a:latin typeface="Aptos Display"/>
                <a:cs typeface="Arial"/>
              </a:rPr>
              <a:t>Pre-</a:t>
            </a:r>
            <a:r>
              <a:rPr lang="en-IN" sz="3200" dirty="0" err="1">
                <a:solidFill>
                  <a:srgbClr val="156082"/>
                </a:solidFill>
                <a:latin typeface="Aptos Display"/>
                <a:cs typeface="Arial"/>
              </a:rPr>
              <a:t>Validierung</a:t>
            </a:r>
            <a:endParaRPr lang="en-IN" sz="3200" b="1" dirty="0">
              <a:solidFill>
                <a:srgbClr val="156082"/>
              </a:solidFill>
              <a:latin typeface="Aptos Display"/>
            </a:endParaRPr>
          </a:p>
          <a:p>
            <a:pPr marL="274320" indent="-182880" defTabSz="1371600">
              <a:buFont typeface="Arial" panose="020B0604020202020204" pitchFamily="34" charset="0"/>
              <a:buChar char="•"/>
            </a:pPr>
            <a:r>
              <a:rPr lang="en-IN" sz="2150" dirty="0" err="1">
                <a:solidFill>
                  <a:schemeClr val="tx1">
                    <a:lumMod val="75000"/>
                  </a:schemeClr>
                </a:solidFill>
                <a:latin typeface="Arial"/>
                <a:cs typeface="Arial"/>
              </a:rPr>
              <a:t>Prüfung</a:t>
            </a:r>
            <a:r>
              <a:rPr lang="en-IN" sz="2150" dirty="0">
                <a:solidFill>
                  <a:schemeClr val="tx1">
                    <a:lumMod val="75000"/>
                  </a:schemeClr>
                </a:solidFill>
                <a:ea typeface="+mn-lt"/>
                <a:cs typeface="+mn-lt"/>
              </a:rPr>
              <a:t> </a:t>
            </a:r>
            <a:r>
              <a:rPr lang="en-IN" sz="2150" dirty="0" err="1">
                <a:solidFill>
                  <a:schemeClr val="tx1">
                    <a:lumMod val="75000"/>
                  </a:schemeClr>
                </a:solidFill>
                <a:ea typeface="+mn-lt"/>
                <a:cs typeface="+mn-lt"/>
              </a:rPr>
              <a:t>Datenqualität</a:t>
            </a:r>
            <a:endParaRPr lang="en-IN" dirty="0">
              <a:solidFill>
                <a:schemeClr val="tx1">
                  <a:lumMod val="75000"/>
                </a:schemeClr>
              </a:solidFill>
              <a:ea typeface="+mn-lt"/>
              <a:cs typeface="+mn-lt"/>
            </a:endParaRPr>
          </a:p>
          <a:p>
            <a:pPr marL="274320" indent="-182880" defTabSz="1371600">
              <a:buFont typeface="Arial" panose="020B0604020202020204" pitchFamily="34" charset="0"/>
              <a:buChar char="•"/>
            </a:pPr>
            <a:r>
              <a:rPr lang="en-IN" sz="2150" dirty="0" err="1">
                <a:solidFill>
                  <a:schemeClr val="tx1">
                    <a:lumMod val="75000"/>
                  </a:schemeClr>
                </a:solidFill>
                <a:ea typeface="+mn-lt"/>
                <a:cs typeface="+mn-lt"/>
              </a:rPr>
              <a:t>Erstellung</a:t>
            </a:r>
            <a:r>
              <a:rPr lang="en-IN" sz="2150" dirty="0">
                <a:solidFill>
                  <a:schemeClr val="tx1">
                    <a:lumMod val="75000"/>
                  </a:schemeClr>
                </a:solidFill>
                <a:ea typeface="+mn-lt"/>
                <a:cs typeface="+mn-lt"/>
              </a:rPr>
              <a:t> </a:t>
            </a:r>
            <a:r>
              <a:rPr lang="en-IN" sz="2150" dirty="0" err="1">
                <a:solidFill>
                  <a:schemeClr val="tx1">
                    <a:lumMod val="75000"/>
                  </a:schemeClr>
                </a:solidFill>
                <a:ea typeface="+mn-lt"/>
                <a:cs typeface="+mn-lt"/>
              </a:rPr>
              <a:t>Fehlerprotokoll</a:t>
            </a:r>
            <a:endParaRPr lang="en-IN" dirty="0">
              <a:solidFill>
                <a:schemeClr val="tx1">
                  <a:lumMod val="75000"/>
                </a:schemeClr>
              </a:solidFill>
              <a:ea typeface="+mn-lt"/>
              <a:cs typeface="+mn-lt"/>
            </a:endParaRPr>
          </a:p>
          <a:p>
            <a:pPr marL="274320" indent="-182880" defTabSz="1371600">
              <a:buFont typeface="Arial" panose="020B0604020202020204" pitchFamily="34" charset="0"/>
              <a:buChar char="•"/>
            </a:pPr>
            <a:r>
              <a:rPr lang="en-IN" sz="2150" dirty="0" err="1">
                <a:solidFill>
                  <a:schemeClr val="tx1">
                    <a:lumMod val="75000"/>
                  </a:schemeClr>
                </a:solidFill>
                <a:ea typeface="+mn-lt"/>
                <a:cs typeface="+mn-lt"/>
              </a:rPr>
              <a:t>Fehlerbehandlung</a:t>
            </a:r>
            <a:endParaRPr lang="en-IN" dirty="0">
              <a:solidFill>
                <a:schemeClr val="tx1">
                  <a:lumMod val="75000"/>
                </a:schemeClr>
              </a:solidFill>
              <a:cs typeface="Arial"/>
            </a:endParaRPr>
          </a:p>
        </p:txBody>
      </p:sp>
      <p:sp>
        <p:nvSpPr>
          <p:cNvPr id="33" name="TextBox 32">
            <a:extLst>
              <a:ext uri="{FF2B5EF4-FFF2-40B4-BE49-F238E27FC236}">
                <a16:creationId xmlns:a16="http://schemas.microsoft.com/office/drawing/2014/main" id="{C1CBE54B-B502-4548-8288-A6AE524E95CE}"/>
              </a:ext>
            </a:extLst>
          </p:cNvPr>
          <p:cNvSpPr txBox="1"/>
          <p:nvPr/>
        </p:nvSpPr>
        <p:spPr>
          <a:xfrm>
            <a:off x="12273965" y="4533981"/>
            <a:ext cx="5138081" cy="1104918"/>
          </a:xfrm>
          <a:prstGeom prst="rect">
            <a:avLst/>
          </a:prstGeom>
          <a:noFill/>
        </p:spPr>
        <p:txBody>
          <a:bodyPr wrap="square" lIns="0" tIns="0" rIns="0" bIns="0" rtlCol="0" anchor="t">
            <a:spAutoFit/>
          </a:bodyPr>
          <a:lstStyle/>
          <a:p>
            <a:pPr defTabSz="1371600">
              <a:lnSpc>
                <a:spcPct val="90000"/>
              </a:lnSpc>
            </a:pPr>
            <a:r>
              <a:rPr lang="en-IN" sz="3200" dirty="0" err="1">
                <a:solidFill>
                  <a:srgbClr val="FF0000"/>
                </a:solidFill>
                <a:latin typeface="Aptos Display"/>
                <a:ea typeface="+mn-lt"/>
                <a:cs typeface="+mn-lt"/>
              </a:rPr>
              <a:t>Datenmodellierung</a:t>
            </a:r>
            <a:endParaRPr lang="en-IN" sz="3200" b="1" dirty="0">
              <a:solidFill>
                <a:srgbClr val="FF0000"/>
              </a:solidFill>
              <a:latin typeface="Aptos Display"/>
            </a:endParaRPr>
          </a:p>
          <a:p>
            <a:pPr marL="274320" indent="-182880" defTabSz="1371600">
              <a:buFont typeface="Arial"/>
              <a:buChar char="•"/>
            </a:pPr>
            <a:r>
              <a:rPr lang="en-IN" sz="2150" dirty="0" err="1">
                <a:solidFill>
                  <a:schemeClr val="tx1">
                    <a:lumMod val="75000"/>
                  </a:schemeClr>
                </a:solidFill>
                <a:latin typeface="Arial"/>
                <a:cs typeface="Arial"/>
              </a:rPr>
              <a:t>Optimierung</a:t>
            </a:r>
            <a:r>
              <a:rPr lang="en-IN" sz="2150" dirty="0">
                <a:solidFill>
                  <a:schemeClr val="tx1">
                    <a:lumMod val="75000"/>
                  </a:schemeClr>
                </a:solidFill>
                <a:ea typeface="+mn-lt"/>
                <a:cs typeface="+mn-lt"/>
              </a:rPr>
              <a:t> </a:t>
            </a:r>
            <a:r>
              <a:rPr lang="en-IN" sz="2150" dirty="0" err="1">
                <a:solidFill>
                  <a:schemeClr val="tx1">
                    <a:lumMod val="75000"/>
                  </a:schemeClr>
                </a:solidFill>
                <a:ea typeface="+mn-lt"/>
                <a:cs typeface="+mn-lt"/>
              </a:rPr>
              <a:t>Laufzeitverhalten</a:t>
            </a:r>
            <a:endParaRPr lang="en-IN" dirty="0">
              <a:solidFill>
                <a:schemeClr val="tx1">
                  <a:lumMod val="75000"/>
                </a:schemeClr>
              </a:solidFill>
              <a:ea typeface="+mn-lt"/>
              <a:cs typeface="+mn-lt"/>
            </a:endParaRPr>
          </a:p>
          <a:p>
            <a:pPr marL="274320" indent="-182880" defTabSz="1371600">
              <a:buFont typeface="Arial"/>
              <a:buChar char="•"/>
            </a:pPr>
            <a:r>
              <a:rPr lang="en-IN" sz="2150" dirty="0" err="1">
                <a:solidFill>
                  <a:schemeClr val="tx1">
                    <a:lumMod val="75000"/>
                  </a:schemeClr>
                </a:solidFill>
                <a:ea typeface="+mn-lt"/>
                <a:cs typeface="+mn-lt"/>
              </a:rPr>
              <a:t>Erfüllung</a:t>
            </a:r>
            <a:r>
              <a:rPr lang="en-IN" sz="2150" dirty="0">
                <a:solidFill>
                  <a:schemeClr val="tx1">
                    <a:lumMod val="75000"/>
                  </a:schemeClr>
                </a:solidFill>
                <a:ea typeface="+mn-lt"/>
                <a:cs typeface="+mn-lt"/>
              </a:rPr>
              <a:t> </a:t>
            </a:r>
            <a:r>
              <a:rPr lang="en-IN" sz="2150" dirty="0" err="1">
                <a:solidFill>
                  <a:schemeClr val="tx1">
                    <a:lumMod val="75000"/>
                  </a:schemeClr>
                </a:solidFill>
                <a:ea typeface="+mn-lt"/>
                <a:cs typeface="+mn-lt"/>
              </a:rPr>
              <a:t>Anwendungsbedürfnisse</a:t>
            </a:r>
            <a:endParaRPr lang="en-IN" dirty="0">
              <a:solidFill>
                <a:schemeClr val="tx1">
                  <a:lumMod val="75000"/>
                </a:schemeClr>
              </a:solidFill>
              <a:cs typeface="Arial"/>
            </a:endParaRPr>
          </a:p>
        </p:txBody>
      </p:sp>
      <p:sp>
        <p:nvSpPr>
          <p:cNvPr id="34" name="TextBox 33">
            <a:extLst>
              <a:ext uri="{FF2B5EF4-FFF2-40B4-BE49-F238E27FC236}">
                <a16:creationId xmlns:a16="http://schemas.microsoft.com/office/drawing/2014/main" id="{3276D405-CBDD-490E-BC6D-0F88DEE7ED4E}"/>
              </a:ext>
            </a:extLst>
          </p:cNvPr>
          <p:cNvSpPr txBox="1"/>
          <p:nvPr/>
        </p:nvSpPr>
        <p:spPr>
          <a:xfrm>
            <a:off x="1694377" y="8087413"/>
            <a:ext cx="4709483" cy="1548116"/>
          </a:xfrm>
          <a:prstGeom prst="rect">
            <a:avLst/>
          </a:prstGeom>
          <a:noFill/>
        </p:spPr>
        <p:txBody>
          <a:bodyPr wrap="square" lIns="0" tIns="0" rIns="0" bIns="0" rtlCol="0" anchor="t">
            <a:spAutoFit/>
          </a:bodyPr>
          <a:lstStyle/>
          <a:p>
            <a:pPr defTabSz="1371600">
              <a:lnSpc>
                <a:spcPct val="90000"/>
              </a:lnSpc>
            </a:pPr>
            <a:r>
              <a:rPr lang="en-IN" sz="3200" dirty="0">
                <a:solidFill>
                  <a:srgbClr val="00A5DF"/>
                </a:solidFill>
                <a:latin typeface="Aptos Display" panose="02110004020202020204"/>
              </a:rPr>
              <a:t>Migration in </a:t>
            </a:r>
            <a:r>
              <a:rPr lang="en-IN" sz="3200" dirty="0" err="1">
                <a:solidFill>
                  <a:srgbClr val="00A5DF"/>
                </a:solidFill>
                <a:latin typeface="Aptos Display" panose="02110004020202020204"/>
              </a:rPr>
              <a:t>mehreren</a:t>
            </a:r>
            <a:r>
              <a:rPr lang="en-IN" sz="3200" dirty="0">
                <a:solidFill>
                  <a:srgbClr val="00A5DF"/>
                </a:solidFill>
                <a:latin typeface="Aptos Display" panose="02110004020202020204"/>
              </a:rPr>
              <a:t> </a:t>
            </a:r>
            <a:r>
              <a:rPr lang="en-IN" sz="3200" dirty="0" err="1">
                <a:solidFill>
                  <a:srgbClr val="00A5DF"/>
                </a:solidFill>
                <a:latin typeface="Aptos Display" panose="02110004020202020204"/>
              </a:rPr>
              <a:t>Durchläufen</a:t>
            </a:r>
            <a:endParaRPr lang="en-IN" sz="3200" dirty="0">
              <a:solidFill>
                <a:srgbClr val="00A5DF"/>
              </a:solidFill>
              <a:latin typeface="Aptos Display" panose="02110004020202020204"/>
            </a:endParaRPr>
          </a:p>
          <a:p>
            <a:pPr marL="274320" indent="-182880" defTabSz="1371600">
              <a:buFont typeface="Arial" panose="020B0604020202020204" pitchFamily="34" charset="0"/>
              <a:buChar char="•"/>
            </a:pPr>
            <a:r>
              <a:rPr lang="en-US" sz="2150" dirty="0" err="1">
                <a:solidFill>
                  <a:schemeClr val="tx1">
                    <a:lumMod val="75000"/>
                  </a:schemeClr>
                </a:solidFill>
                <a:ea typeface="+mn-lt"/>
                <a:cs typeface="+mn-lt"/>
              </a:rPr>
              <a:t>Extraktion</a:t>
            </a:r>
            <a:r>
              <a:rPr lang="en-US" sz="2150" dirty="0">
                <a:solidFill>
                  <a:schemeClr val="tx1">
                    <a:lumMod val="75000"/>
                  </a:schemeClr>
                </a:solidFill>
                <a:ea typeface="+mn-lt"/>
                <a:cs typeface="+mn-lt"/>
              </a:rPr>
              <a:t> </a:t>
            </a:r>
            <a:r>
              <a:rPr lang="en-US" sz="2150" dirty="0" err="1">
                <a:solidFill>
                  <a:schemeClr val="tx1">
                    <a:lumMod val="75000"/>
                  </a:schemeClr>
                </a:solidFill>
                <a:ea typeface="+mn-lt"/>
                <a:cs typeface="+mn-lt"/>
              </a:rPr>
              <a:t>Quelldaten</a:t>
            </a:r>
            <a:endParaRPr lang="en-IN" sz="2150" dirty="0">
              <a:solidFill>
                <a:schemeClr val="tx1">
                  <a:lumMod val="75000"/>
                </a:schemeClr>
              </a:solidFill>
              <a:ea typeface="+mn-lt"/>
              <a:cs typeface="+mn-lt"/>
            </a:endParaRPr>
          </a:p>
          <a:p>
            <a:pPr marL="274320" indent="-182880" defTabSz="1371600">
              <a:buFont typeface="Arial" panose="020B0604020202020204" pitchFamily="34" charset="0"/>
              <a:buChar char="•"/>
            </a:pPr>
            <a:r>
              <a:rPr lang="en-US" sz="2150" dirty="0">
                <a:solidFill>
                  <a:schemeClr val="tx1">
                    <a:lumMod val="75000"/>
                  </a:schemeClr>
                </a:solidFill>
                <a:ea typeface="+mn-lt"/>
                <a:cs typeface="+mn-lt"/>
              </a:rPr>
              <a:t>Laden </a:t>
            </a:r>
            <a:r>
              <a:rPr lang="en-US" sz="2150" dirty="0" err="1">
                <a:solidFill>
                  <a:schemeClr val="tx1">
                    <a:lumMod val="75000"/>
                  </a:schemeClr>
                </a:solidFill>
                <a:ea typeface="+mn-lt"/>
                <a:cs typeface="+mn-lt"/>
              </a:rPr>
              <a:t>Annotationen</a:t>
            </a:r>
            <a:r>
              <a:rPr lang="en-US" sz="2150" dirty="0">
                <a:solidFill>
                  <a:schemeClr val="tx1">
                    <a:lumMod val="75000"/>
                  </a:schemeClr>
                </a:solidFill>
                <a:ea typeface="+mn-lt"/>
                <a:cs typeface="+mn-lt"/>
              </a:rPr>
              <a:t>/</a:t>
            </a:r>
            <a:r>
              <a:rPr lang="en-US" sz="2150" dirty="0" err="1">
                <a:solidFill>
                  <a:schemeClr val="tx1">
                    <a:lumMod val="75000"/>
                  </a:schemeClr>
                </a:solidFill>
                <a:ea typeface="+mn-lt"/>
                <a:cs typeface="+mn-lt"/>
              </a:rPr>
              <a:t>Bemaßungen</a:t>
            </a:r>
            <a:endParaRPr lang="en-IN" dirty="0">
              <a:solidFill>
                <a:schemeClr val="tx1">
                  <a:lumMod val="75000"/>
                </a:schemeClr>
              </a:solidFill>
              <a:cs typeface="Arial"/>
            </a:endParaRPr>
          </a:p>
        </p:txBody>
      </p:sp>
      <p:sp>
        <p:nvSpPr>
          <p:cNvPr id="35" name="TextBox 34">
            <a:extLst>
              <a:ext uri="{FF2B5EF4-FFF2-40B4-BE49-F238E27FC236}">
                <a16:creationId xmlns:a16="http://schemas.microsoft.com/office/drawing/2014/main" id="{21AB36D7-A92E-4831-8EB1-442927C86262}"/>
              </a:ext>
            </a:extLst>
          </p:cNvPr>
          <p:cNvSpPr txBox="1"/>
          <p:nvPr/>
        </p:nvSpPr>
        <p:spPr>
          <a:xfrm>
            <a:off x="1697502" y="4423594"/>
            <a:ext cx="4123866" cy="2043636"/>
          </a:xfrm>
          <a:prstGeom prst="rect">
            <a:avLst/>
          </a:prstGeom>
          <a:noFill/>
        </p:spPr>
        <p:txBody>
          <a:bodyPr wrap="square" lIns="0" tIns="0" rIns="0" bIns="0" rtlCol="0" anchor="t">
            <a:spAutoFit/>
          </a:bodyPr>
          <a:lstStyle/>
          <a:p>
            <a:pPr defTabSz="1371600">
              <a:lnSpc>
                <a:spcPct val="90000"/>
              </a:lnSpc>
            </a:pPr>
            <a:r>
              <a:rPr lang="en-IN" sz="3200" dirty="0">
                <a:solidFill>
                  <a:srgbClr val="00B050"/>
                </a:solidFill>
                <a:latin typeface="Aptos Display" panose="02110004020202020204"/>
              </a:rPr>
              <a:t>Post-</a:t>
            </a:r>
            <a:r>
              <a:rPr lang="en-IN" sz="3200" dirty="0" err="1">
                <a:solidFill>
                  <a:srgbClr val="00B050"/>
                </a:solidFill>
                <a:latin typeface="Aptos Display" panose="02110004020202020204"/>
              </a:rPr>
              <a:t>Validierung</a:t>
            </a:r>
            <a:endParaRPr lang="en-IN" sz="3200" dirty="0">
              <a:solidFill>
                <a:srgbClr val="00B050"/>
              </a:solidFill>
              <a:latin typeface="Aptos Display" panose="02110004020202020204"/>
            </a:endParaRPr>
          </a:p>
          <a:p>
            <a:pPr marL="274320" indent="-182880" defTabSz="1371600">
              <a:buFont typeface="Arial" panose="020B0604020202020204" pitchFamily="34" charset="0"/>
              <a:buChar char="•"/>
            </a:pPr>
            <a:r>
              <a:rPr lang="de-DE" sz="2150" dirty="0">
                <a:solidFill>
                  <a:schemeClr val="tx1">
                    <a:lumMod val="75000"/>
                  </a:schemeClr>
                </a:solidFill>
                <a:latin typeface="Arial"/>
                <a:cs typeface="Arial"/>
              </a:rPr>
              <a:t>Überprüfung der Migration durch VertiGIS</a:t>
            </a:r>
          </a:p>
          <a:p>
            <a:pPr marL="274320" indent="-182880" defTabSz="1371600">
              <a:buFont typeface="Arial" panose="020B0604020202020204" pitchFamily="34" charset="0"/>
              <a:buChar char="•"/>
            </a:pPr>
            <a:r>
              <a:rPr lang="de-DE" sz="2150" dirty="0">
                <a:solidFill>
                  <a:schemeClr val="tx1">
                    <a:lumMod val="75000"/>
                  </a:schemeClr>
                </a:solidFill>
                <a:latin typeface="Arial"/>
                <a:cs typeface="Arial"/>
              </a:rPr>
              <a:t>Überprüfung der Migration durch Kunden</a:t>
            </a:r>
          </a:p>
          <a:p>
            <a:pPr marL="274320" indent="-182880" defTabSz="1371600">
              <a:buFont typeface="Arial" panose="020B0604020202020204" pitchFamily="34" charset="0"/>
              <a:buChar char="•"/>
            </a:pPr>
            <a:endParaRPr lang="en-IN" dirty="0">
              <a:solidFill>
                <a:schemeClr val="tx1">
                  <a:lumMod val="75000"/>
                </a:schemeClr>
              </a:solidFill>
              <a:cs typeface="Arial"/>
            </a:endParaRPr>
          </a:p>
        </p:txBody>
      </p:sp>
      <p:pic>
        <p:nvPicPr>
          <p:cNvPr id="36" name="Picture 35">
            <a:extLst>
              <a:ext uri="{FF2B5EF4-FFF2-40B4-BE49-F238E27FC236}">
                <a16:creationId xmlns:a16="http://schemas.microsoft.com/office/drawing/2014/main" id="{35B8ED23-2818-41C5-964E-57A4BF8F2D38}"/>
              </a:ext>
            </a:extLst>
          </p:cNvPr>
          <p:cNvPicPr>
            <a:picLocks noChangeAspect="1"/>
          </p:cNvPicPr>
          <p:nvPr/>
        </p:nvPicPr>
        <p:blipFill>
          <a:blip r:embed="rId2"/>
          <a:stretch>
            <a:fillRect/>
          </a:stretch>
        </p:blipFill>
        <p:spPr>
          <a:xfrm>
            <a:off x="12878962" y="3888916"/>
            <a:ext cx="541430" cy="572789"/>
          </a:xfrm>
          <a:prstGeom prst="rect">
            <a:avLst/>
          </a:prstGeom>
        </p:spPr>
      </p:pic>
      <p:pic>
        <p:nvPicPr>
          <p:cNvPr id="37" name="Picture 36">
            <a:extLst>
              <a:ext uri="{FF2B5EF4-FFF2-40B4-BE49-F238E27FC236}">
                <a16:creationId xmlns:a16="http://schemas.microsoft.com/office/drawing/2014/main" id="{44DEE9FF-4B95-45C4-8DE2-6D2C9136A297}"/>
              </a:ext>
            </a:extLst>
          </p:cNvPr>
          <p:cNvPicPr>
            <a:picLocks noChangeAspect="1"/>
          </p:cNvPicPr>
          <p:nvPr/>
        </p:nvPicPr>
        <p:blipFill>
          <a:blip r:embed="rId3"/>
          <a:stretch>
            <a:fillRect/>
          </a:stretch>
        </p:blipFill>
        <p:spPr>
          <a:xfrm>
            <a:off x="2398543" y="7461356"/>
            <a:ext cx="671780" cy="603359"/>
          </a:xfrm>
          <a:prstGeom prst="rect">
            <a:avLst/>
          </a:prstGeom>
        </p:spPr>
      </p:pic>
      <p:pic>
        <p:nvPicPr>
          <p:cNvPr id="38" name="Picture 37">
            <a:extLst>
              <a:ext uri="{FF2B5EF4-FFF2-40B4-BE49-F238E27FC236}">
                <a16:creationId xmlns:a16="http://schemas.microsoft.com/office/drawing/2014/main" id="{24E9D8FF-7B95-487B-9C94-4FAF725BC593}"/>
              </a:ext>
            </a:extLst>
          </p:cNvPr>
          <p:cNvPicPr>
            <a:picLocks noChangeAspect="1"/>
          </p:cNvPicPr>
          <p:nvPr/>
        </p:nvPicPr>
        <p:blipFill>
          <a:blip r:embed="rId4">
            <a:duotone>
              <a:srgbClr val="156082">
                <a:shade val="45000"/>
                <a:satMod val="135000"/>
              </a:srgbClr>
              <a:prstClr val="white"/>
            </a:duotone>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11908584" y="7512054"/>
            <a:ext cx="614654" cy="574740"/>
          </a:xfrm>
          <a:prstGeom prst="rect">
            <a:avLst/>
          </a:prstGeom>
        </p:spPr>
      </p:pic>
      <p:sp>
        <p:nvSpPr>
          <p:cNvPr id="72" name="Shape">
            <a:extLst>
              <a:ext uri="{FF2B5EF4-FFF2-40B4-BE49-F238E27FC236}">
                <a16:creationId xmlns:a16="http://schemas.microsoft.com/office/drawing/2014/main" id="{9BC40DAE-C3A3-43D2-B28C-ED113194CFF6}"/>
              </a:ext>
            </a:extLst>
          </p:cNvPr>
          <p:cNvSpPr/>
          <p:nvPr/>
        </p:nvSpPr>
        <p:spPr>
          <a:xfrm>
            <a:off x="6710836" y="4800278"/>
            <a:ext cx="1582900" cy="1525273"/>
          </a:xfrm>
          <a:custGeom>
            <a:avLst/>
            <a:gdLst/>
            <a:ahLst/>
            <a:cxnLst>
              <a:cxn ang="0">
                <a:pos x="wd2" y="hd2"/>
              </a:cxn>
              <a:cxn ang="5400000">
                <a:pos x="wd2" y="hd2"/>
              </a:cxn>
              <a:cxn ang="10800000">
                <a:pos x="wd2" y="hd2"/>
              </a:cxn>
              <a:cxn ang="16200000">
                <a:pos x="wd2" y="hd2"/>
              </a:cxn>
            </a:cxnLst>
            <a:rect l="0" t="0" r="r" b="b"/>
            <a:pathLst>
              <a:path w="21148" h="21422" extrusionOk="0">
                <a:moveTo>
                  <a:pt x="17980" y="19496"/>
                </a:moveTo>
                <a:lnTo>
                  <a:pt x="21018" y="9703"/>
                </a:lnTo>
                <a:cubicBezTo>
                  <a:pt x="21374" y="8562"/>
                  <a:pt x="20984" y="7295"/>
                  <a:pt x="20051" y="6600"/>
                </a:cubicBez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06" y="21404"/>
                  <a:pt x="17624" y="20637"/>
                  <a:pt x="17980" y="19496"/>
                </a:cubicBezTo>
                <a:close/>
              </a:path>
            </a:pathLst>
          </a:custGeom>
          <a:solidFill>
            <a:sysClr val="window" lastClr="FFFFFF">
              <a:lumMod val="95000"/>
            </a:sysClr>
          </a:solidFill>
          <a:ln w="12700">
            <a:miter lim="400000"/>
          </a:ln>
          <a:effectLst>
            <a:outerShdw blurRad="254000" dist="190500" dir="2700000" algn="tl" rotWithShape="0">
              <a:sysClr val="window" lastClr="FFFFFF">
                <a:lumMod val="75000"/>
                <a:alpha val="40000"/>
              </a:sys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3" name="Shape">
            <a:extLst>
              <a:ext uri="{FF2B5EF4-FFF2-40B4-BE49-F238E27FC236}">
                <a16:creationId xmlns:a16="http://schemas.microsoft.com/office/drawing/2014/main" id="{BCEF1C0E-D110-423E-A6B4-F1893C23193C}"/>
              </a:ext>
            </a:extLst>
          </p:cNvPr>
          <p:cNvSpPr/>
          <p:nvPr/>
        </p:nvSpPr>
        <p:spPr>
          <a:xfrm>
            <a:off x="6710836" y="4800278"/>
            <a:ext cx="1582900" cy="1525273"/>
          </a:xfrm>
          <a:custGeom>
            <a:avLst/>
            <a:gdLst/>
            <a:ahLst/>
            <a:cxnLst>
              <a:cxn ang="0">
                <a:pos x="wd2" y="hd2"/>
              </a:cxn>
              <a:cxn ang="5400000">
                <a:pos x="wd2" y="hd2"/>
              </a:cxn>
              <a:cxn ang="10800000">
                <a:pos x="wd2" y="hd2"/>
              </a:cxn>
              <a:cxn ang="16200000">
                <a:pos x="wd2" y="hd2"/>
              </a:cxn>
            </a:cxnLst>
            <a:rect l="0" t="0" r="r" b="b"/>
            <a:pathLst>
              <a:path w="21148" h="21422" extrusionOk="0">
                <a:moveTo>
                  <a:pt x="17980" y="19496"/>
                </a:moveTo>
                <a:lnTo>
                  <a:pt x="21018" y="9703"/>
                </a:lnTo>
                <a:cubicBezTo>
                  <a:pt x="21374" y="8562"/>
                  <a:pt x="20984" y="7295"/>
                  <a:pt x="20051" y="6600"/>
                </a:cubicBez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06" y="21404"/>
                  <a:pt x="17624" y="20637"/>
                  <a:pt x="17980" y="19496"/>
                </a:cubicBezTo>
                <a:close/>
              </a:path>
            </a:pathLst>
          </a:custGeom>
          <a:solidFill>
            <a:sysClr val="window" lastClr="FFFFFF">
              <a:lumMod val="95000"/>
            </a:sysClr>
          </a:solidFill>
          <a:ln w="12700">
            <a:miter lim="400000"/>
          </a:ln>
          <a:effectLst>
            <a:outerShdw blurRad="254000" dist="190500" dir="13500000" algn="tl" rotWithShape="0">
              <a:sysClr val="window" lastClr="FFFFFF"/>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4" name="Shape">
            <a:extLst>
              <a:ext uri="{FF2B5EF4-FFF2-40B4-BE49-F238E27FC236}">
                <a16:creationId xmlns:a16="http://schemas.microsoft.com/office/drawing/2014/main" id="{BB53CD23-40CD-4D03-AD65-45C8C3AB890C}"/>
              </a:ext>
            </a:extLst>
          </p:cNvPr>
          <p:cNvSpPr/>
          <p:nvPr/>
        </p:nvSpPr>
        <p:spPr>
          <a:xfrm>
            <a:off x="6710836" y="4800278"/>
            <a:ext cx="1582900" cy="1525273"/>
          </a:xfrm>
          <a:custGeom>
            <a:avLst/>
            <a:gdLst/>
            <a:ahLst/>
            <a:cxnLst>
              <a:cxn ang="0">
                <a:pos x="wd2" y="hd2"/>
              </a:cxn>
              <a:cxn ang="5400000">
                <a:pos x="wd2" y="hd2"/>
              </a:cxn>
              <a:cxn ang="10800000">
                <a:pos x="wd2" y="hd2"/>
              </a:cxn>
              <a:cxn ang="16200000">
                <a:pos x="wd2" y="hd2"/>
              </a:cxn>
            </a:cxnLst>
            <a:rect l="0" t="0" r="r" b="b"/>
            <a:pathLst>
              <a:path w="21148" h="21422" extrusionOk="0">
                <a:moveTo>
                  <a:pt x="17980" y="19496"/>
                </a:moveTo>
                <a:lnTo>
                  <a:pt x="21018" y="9703"/>
                </a:lnTo>
                <a:cubicBezTo>
                  <a:pt x="21374" y="8562"/>
                  <a:pt x="20984" y="7295"/>
                  <a:pt x="20051" y="6600"/>
                </a:cubicBez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06" y="21404"/>
                  <a:pt x="17624" y="20637"/>
                  <a:pt x="17980" y="19496"/>
                </a:cubicBezTo>
                <a:close/>
              </a:path>
            </a:pathLst>
          </a:custGeom>
          <a:solidFill>
            <a:schemeClr val="bg1"/>
          </a:solidFill>
          <a:ln w="12700">
            <a:miter lim="400000"/>
          </a:ln>
          <a:effectLst>
            <a:outerShdw blurRad="50800" dist="38100" dir="8100000" algn="tr" rotWithShape="0">
              <a:prstClr val="black">
                <a:alpha val="40000"/>
              </a:prst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latin typeface="Calibri" panose="020F0502020204030204"/>
            </a:endParaRPr>
          </a:p>
        </p:txBody>
      </p:sp>
      <p:sp>
        <p:nvSpPr>
          <p:cNvPr id="75" name="Shape">
            <a:extLst>
              <a:ext uri="{FF2B5EF4-FFF2-40B4-BE49-F238E27FC236}">
                <a16:creationId xmlns:a16="http://schemas.microsoft.com/office/drawing/2014/main" id="{87203911-78EB-4DD8-A305-9CFEEA1DC44A}"/>
              </a:ext>
            </a:extLst>
          </p:cNvPr>
          <p:cNvSpPr/>
          <p:nvPr/>
        </p:nvSpPr>
        <p:spPr>
          <a:xfrm>
            <a:off x="7295036" y="6565578"/>
            <a:ext cx="1583449" cy="1525273"/>
          </a:xfrm>
          <a:custGeom>
            <a:avLst/>
            <a:gdLst/>
            <a:ahLst/>
            <a:cxnLst>
              <a:cxn ang="0">
                <a:pos x="wd2" y="hd2"/>
              </a:cxn>
              <a:cxn ang="5400000">
                <a:pos x="wd2" y="hd2"/>
              </a:cxn>
              <a:cxn ang="10800000">
                <a:pos x="wd2" y="hd2"/>
              </a:cxn>
              <a:cxn ang="16200000">
                <a:pos x="wd2" y="hd2"/>
              </a:cxn>
            </a:cxnLst>
            <a:rect l="0" t="0" r="r" b="b"/>
            <a:pathLst>
              <a:path w="21156" h="21422" extrusionOk="0">
                <a:moveTo>
                  <a:pt x="20051" y="6600"/>
                </a:move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40" y="21422"/>
                  <a:pt x="17641" y="20655"/>
                  <a:pt x="17997" y="19496"/>
                </a:cubicBezTo>
                <a:lnTo>
                  <a:pt x="21035" y="9703"/>
                </a:lnTo>
                <a:cubicBezTo>
                  <a:pt x="21374" y="8562"/>
                  <a:pt x="20984" y="7313"/>
                  <a:pt x="20051" y="6600"/>
                </a:cubicBezTo>
                <a:close/>
              </a:path>
            </a:pathLst>
          </a:custGeom>
          <a:solidFill>
            <a:sysClr val="window" lastClr="FFFFFF">
              <a:lumMod val="95000"/>
            </a:sysClr>
          </a:solidFill>
          <a:ln w="12700">
            <a:miter lim="400000"/>
          </a:ln>
          <a:effectLst>
            <a:outerShdw blurRad="254000" dist="190500" dir="2700000" algn="tl" rotWithShape="0">
              <a:sysClr val="window" lastClr="FFFFFF">
                <a:lumMod val="75000"/>
                <a:alpha val="40000"/>
              </a:sys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6" name="Shape">
            <a:extLst>
              <a:ext uri="{FF2B5EF4-FFF2-40B4-BE49-F238E27FC236}">
                <a16:creationId xmlns:a16="http://schemas.microsoft.com/office/drawing/2014/main" id="{1B8D71E6-5DEF-44F4-B592-94E31A307A09}"/>
              </a:ext>
            </a:extLst>
          </p:cNvPr>
          <p:cNvSpPr/>
          <p:nvPr/>
        </p:nvSpPr>
        <p:spPr>
          <a:xfrm>
            <a:off x="9161935" y="6565578"/>
            <a:ext cx="1583452" cy="1525273"/>
          </a:xfrm>
          <a:custGeom>
            <a:avLst/>
            <a:gdLst/>
            <a:ahLst/>
            <a:cxnLst>
              <a:cxn ang="0">
                <a:pos x="wd2" y="hd2"/>
              </a:cxn>
              <a:cxn ang="5400000">
                <a:pos x="wd2" y="hd2"/>
              </a:cxn>
              <a:cxn ang="10800000">
                <a:pos x="wd2" y="hd2"/>
              </a:cxn>
              <a:cxn ang="16200000">
                <a:pos x="wd2" y="hd2"/>
              </a:cxn>
            </a:cxnLst>
            <a:rect l="0" t="0" r="r" b="b"/>
            <a:pathLst>
              <a:path w="21156" h="21422" extrusionOk="0">
                <a:moveTo>
                  <a:pt x="20051" y="6600"/>
                </a:move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40" y="21422"/>
                  <a:pt x="17641" y="20655"/>
                  <a:pt x="17997" y="19496"/>
                </a:cubicBezTo>
                <a:lnTo>
                  <a:pt x="21035" y="9703"/>
                </a:lnTo>
                <a:cubicBezTo>
                  <a:pt x="21374" y="8562"/>
                  <a:pt x="20984" y="7313"/>
                  <a:pt x="20051" y="6600"/>
                </a:cubicBezTo>
                <a:close/>
              </a:path>
            </a:pathLst>
          </a:custGeom>
          <a:solidFill>
            <a:sysClr val="window" lastClr="FFFFFF">
              <a:lumMod val="95000"/>
            </a:sysClr>
          </a:solidFill>
          <a:ln w="12700">
            <a:miter lim="400000"/>
          </a:ln>
          <a:effectLst>
            <a:outerShdw blurRad="254000" dist="190500" dir="2700000" algn="tl" rotWithShape="0">
              <a:sysClr val="window" lastClr="FFFFFF">
                <a:lumMod val="75000"/>
                <a:alpha val="40000"/>
              </a:sys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7" name="Shape">
            <a:extLst>
              <a:ext uri="{FF2B5EF4-FFF2-40B4-BE49-F238E27FC236}">
                <a16:creationId xmlns:a16="http://schemas.microsoft.com/office/drawing/2014/main" id="{2E9603D9-EA3A-4457-A130-9B7E52954720}"/>
              </a:ext>
            </a:extLst>
          </p:cNvPr>
          <p:cNvSpPr/>
          <p:nvPr/>
        </p:nvSpPr>
        <p:spPr>
          <a:xfrm>
            <a:off x="9746135" y="4787578"/>
            <a:ext cx="1583452" cy="1525273"/>
          </a:xfrm>
          <a:custGeom>
            <a:avLst/>
            <a:gdLst/>
            <a:ahLst/>
            <a:cxnLst>
              <a:cxn ang="0">
                <a:pos x="wd2" y="hd2"/>
              </a:cxn>
              <a:cxn ang="5400000">
                <a:pos x="wd2" y="hd2"/>
              </a:cxn>
              <a:cxn ang="10800000">
                <a:pos x="wd2" y="hd2"/>
              </a:cxn>
              <a:cxn ang="16200000">
                <a:pos x="wd2" y="hd2"/>
              </a:cxn>
            </a:cxnLst>
            <a:rect l="0" t="0" r="r" b="b"/>
            <a:pathLst>
              <a:path w="21156" h="21422" extrusionOk="0">
                <a:moveTo>
                  <a:pt x="20051" y="6600"/>
                </a:move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40" y="21422"/>
                  <a:pt x="17641" y="20655"/>
                  <a:pt x="17997" y="19496"/>
                </a:cubicBezTo>
                <a:lnTo>
                  <a:pt x="21035" y="9703"/>
                </a:lnTo>
                <a:cubicBezTo>
                  <a:pt x="21374" y="8562"/>
                  <a:pt x="20984" y="7313"/>
                  <a:pt x="20051" y="6600"/>
                </a:cubicBezTo>
                <a:close/>
              </a:path>
            </a:pathLst>
          </a:custGeom>
          <a:solidFill>
            <a:sysClr val="window" lastClr="FFFFFF">
              <a:lumMod val="95000"/>
            </a:sysClr>
          </a:solidFill>
          <a:ln w="12700">
            <a:miter lim="400000"/>
          </a:ln>
          <a:effectLst>
            <a:outerShdw blurRad="254000" dist="190500" dir="2700000" algn="tl" rotWithShape="0">
              <a:sysClr val="window" lastClr="FFFFFF">
                <a:lumMod val="75000"/>
                <a:alpha val="40000"/>
              </a:sys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8" name="Shape">
            <a:extLst>
              <a:ext uri="{FF2B5EF4-FFF2-40B4-BE49-F238E27FC236}">
                <a16:creationId xmlns:a16="http://schemas.microsoft.com/office/drawing/2014/main" id="{03695789-D6D7-4901-AC0E-A3CA16F335FA}"/>
              </a:ext>
            </a:extLst>
          </p:cNvPr>
          <p:cNvSpPr/>
          <p:nvPr/>
        </p:nvSpPr>
        <p:spPr>
          <a:xfrm>
            <a:off x="8260236" y="3682678"/>
            <a:ext cx="1582899" cy="1525273"/>
          </a:xfrm>
          <a:custGeom>
            <a:avLst/>
            <a:gdLst/>
            <a:ahLst/>
            <a:cxnLst>
              <a:cxn ang="0">
                <a:pos x="wd2" y="hd2"/>
              </a:cxn>
              <a:cxn ang="5400000">
                <a:pos x="wd2" y="hd2"/>
              </a:cxn>
              <a:cxn ang="10800000">
                <a:pos x="wd2" y="hd2"/>
              </a:cxn>
              <a:cxn ang="16200000">
                <a:pos x="wd2" y="hd2"/>
              </a:cxn>
            </a:cxnLst>
            <a:rect l="0" t="0" r="r" b="b"/>
            <a:pathLst>
              <a:path w="21148" h="21422" extrusionOk="0">
                <a:moveTo>
                  <a:pt x="3151" y="19496"/>
                </a:moveTo>
                <a:cubicBezTo>
                  <a:pt x="3507" y="20637"/>
                  <a:pt x="4525" y="21422"/>
                  <a:pt x="5662" y="21422"/>
                </a:cubicBezTo>
                <a:lnTo>
                  <a:pt x="15469" y="21422"/>
                </a:lnTo>
                <a:cubicBezTo>
                  <a:pt x="16623" y="21422"/>
                  <a:pt x="17624" y="20655"/>
                  <a:pt x="17980" y="19496"/>
                </a:cubicBezTo>
                <a:lnTo>
                  <a:pt x="21018" y="9703"/>
                </a:lnTo>
                <a:cubicBezTo>
                  <a:pt x="21374" y="8562"/>
                  <a:pt x="20984" y="7295"/>
                  <a:pt x="20051" y="6600"/>
                </a:cubicBezTo>
                <a:lnTo>
                  <a:pt x="12127" y="535"/>
                </a:lnTo>
                <a:cubicBezTo>
                  <a:pt x="11193" y="-178"/>
                  <a:pt x="9938" y="-178"/>
                  <a:pt x="9021" y="535"/>
                </a:cubicBezTo>
                <a:lnTo>
                  <a:pt x="1097" y="6600"/>
                </a:lnTo>
                <a:cubicBezTo>
                  <a:pt x="164" y="7313"/>
                  <a:pt x="-226" y="8562"/>
                  <a:pt x="130" y="9703"/>
                </a:cubicBezTo>
                <a:lnTo>
                  <a:pt x="3151" y="19496"/>
                </a:lnTo>
                <a:close/>
              </a:path>
            </a:pathLst>
          </a:custGeom>
          <a:solidFill>
            <a:sysClr val="window" lastClr="FFFFFF">
              <a:lumMod val="95000"/>
            </a:sysClr>
          </a:solidFill>
          <a:ln w="12700">
            <a:miter lim="400000"/>
          </a:ln>
          <a:effectLst>
            <a:outerShdw blurRad="254000" dist="190500" dir="2700000" algn="tl" rotWithShape="0">
              <a:sysClr val="window" lastClr="FFFFFF">
                <a:lumMod val="75000"/>
                <a:alpha val="40000"/>
              </a:sys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9" name="Shape">
            <a:extLst>
              <a:ext uri="{FF2B5EF4-FFF2-40B4-BE49-F238E27FC236}">
                <a16:creationId xmlns:a16="http://schemas.microsoft.com/office/drawing/2014/main" id="{39CA9812-7B6E-4845-B710-40796EE5602F}"/>
              </a:ext>
            </a:extLst>
          </p:cNvPr>
          <p:cNvSpPr/>
          <p:nvPr/>
        </p:nvSpPr>
        <p:spPr>
          <a:xfrm>
            <a:off x="7295036" y="6565578"/>
            <a:ext cx="1583449" cy="1525273"/>
          </a:xfrm>
          <a:custGeom>
            <a:avLst/>
            <a:gdLst/>
            <a:ahLst/>
            <a:cxnLst>
              <a:cxn ang="0">
                <a:pos x="wd2" y="hd2"/>
              </a:cxn>
              <a:cxn ang="5400000">
                <a:pos x="wd2" y="hd2"/>
              </a:cxn>
              <a:cxn ang="10800000">
                <a:pos x="wd2" y="hd2"/>
              </a:cxn>
              <a:cxn ang="16200000">
                <a:pos x="wd2" y="hd2"/>
              </a:cxn>
            </a:cxnLst>
            <a:rect l="0" t="0" r="r" b="b"/>
            <a:pathLst>
              <a:path w="21156" h="21422" extrusionOk="0">
                <a:moveTo>
                  <a:pt x="20051" y="6600"/>
                </a:move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40" y="21422"/>
                  <a:pt x="17641" y="20655"/>
                  <a:pt x="17997" y="19496"/>
                </a:cubicBezTo>
                <a:lnTo>
                  <a:pt x="21035" y="9703"/>
                </a:lnTo>
                <a:cubicBezTo>
                  <a:pt x="21374" y="8562"/>
                  <a:pt x="20984" y="7313"/>
                  <a:pt x="20051" y="6600"/>
                </a:cubicBezTo>
                <a:close/>
              </a:path>
            </a:pathLst>
          </a:custGeom>
          <a:solidFill>
            <a:schemeClr val="bg1"/>
          </a:solidFill>
          <a:ln w="12700">
            <a:miter lim="400000"/>
          </a:ln>
          <a:effectLst>
            <a:outerShdw blurRad="50800" dist="38100" dir="8100000" algn="tr" rotWithShape="0">
              <a:prstClr val="black">
                <a:alpha val="40000"/>
              </a:prst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0" name="Shape">
            <a:extLst>
              <a:ext uri="{FF2B5EF4-FFF2-40B4-BE49-F238E27FC236}">
                <a16:creationId xmlns:a16="http://schemas.microsoft.com/office/drawing/2014/main" id="{B061D43A-CAFA-4E55-9A9E-9A83D95FB0F7}"/>
              </a:ext>
            </a:extLst>
          </p:cNvPr>
          <p:cNvSpPr/>
          <p:nvPr/>
        </p:nvSpPr>
        <p:spPr>
          <a:xfrm>
            <a:off x="9161935" y="6565578"/>
            <a:ext cx="1583452" cy="1525273"/>
          </a:xfrm>
          <a:custGeom>
            <a:avLst/>
            <a:gdLst/>
            <a:ahLst/>
            <a:cxnLst>
              <a:cxn ang="0">
                <a:pos x="wd2" y="hd2"/>
              </a:cxn>
              <a:cxn ang="5400000">
                <a:pos x="wd2" y="hd2"/>
              </a:cxn>
              <a:cxn ang="10800000">
                <a:pos x="wd2" y="hd2"/>
              </a:cxn>
              <a:cxn ang="16200000">
                <a:pos x="wd2" y="hd2"/>
              </a:cxn>
            </a:cxnLst>
            <a:rect l="0" t="0" r="r" b="b"/>
            <a:pathLst>
              <a:path w="21156" h="21422" extrusionOk="0">
                <a:moveTo>
                  <a:pt x="20051" y="6600"/>
                </a:move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40" y="21422"/>
                  <a:pt x="17641" y="20655"/>
                  <a:pt x="17997" y="19496"/>
                </a:cubicBezTo>
                <a:lnTo>
                  <a:pt x="21035" y="9703"/>
                </a:lnTo>
                <a:cubicBezTo>
                  <a:pt x="21374" y="8562"/>
                  <a:pt x="20984" y="7313"/>
                  <a:pt x="20051" y="6600"/>
                </a:cubicBezTo>
                <a:close/>
              </a:path>
            </a:pathLst>
          </a:custGeom>
          <a:solidFill>
            <a:schemeClr val="bg1"/>
          </a:solidFill>
          <a:ln w="12700">
            <a:miter lim="400000"/>
          </a:ln>
          <a:effectLst>
            <a:outerShdw blurRad="50800" dist="38100" dir="8100000" algn="tr" rotWithShape="0">
              <a:prstClr val="black">
                <a:alpha val="40000"/>
              </a:prst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1" name="Shape">
            <a:extLst>
              <a:ext uri="{FF2B5EF4-FFF2-40B4-BE49-F238E27FC236}">
                <a16:creationId xmlns:a16="http://schemas.microsoft.com/office/drawing/2014/main" id="{B690B309-89A4-4163-B8F4-0C4A46D08CCF}"/>
              </a:ext>
            </a:extLst>
          </p:cNvPr>
          <p:cNvSpPr/>
          <p:nvPr/>
        </p:nvSpPr>
        <p:spPr>
          <a:xfrm>
            <a:off x="9746135" y="4787578"/>
            <a:ext cx="1583452" cy="1525273"/>
          </a:xfrm>
          <a:custGeom>
            <a:avLst/>
            <a:gdLst/>
            <a:ahLst/>
            <a:cxnLst>
              <a:cxn ang="0">
                <a:pos x="wd2" y="hd2"/>
              </a:cxn>
              <a:cxn ang="5400000">
                <a:pos x="wd2" y="hd2"/>
              </a:cxn>
              <a:cxn ang="10800000">
                <a:pos x="wd2" y="hd2"/>
              </a:cxn>
              <a:cxn ang="16200000">
                <a:pos x="wd2" y="hd2"/>
              </a:cxn>
            </a:cxnLst>
            <a:rect l="0" t="0" r="r" b="b"/>
            <a:pathLst>
              <a:path w="21156" h="21422" extrusionOk="0">
                <a:moveTo>
                  <a:pt x="20051" y="6600"/>
                </a:moveTo>
                <a:lnTo>
                  <a:pt x="12127" y="535"/>
                </a:lnTo>
                <a:cubicBezTo>
                  <a:pt x="11193" y="-178"/>
                  <a:pt x="9938" y="-178"/>
                  <a:pt x="9021" y="535"/>
                </a:cubicBezTo>
                <a:lnTo>
                  <a:pt x="1097" y="6600"/>
                </a:lnTo>
                <a:cubicBezTo>
                  <a:pt x="164" y="7313"/>
                  <a:pt x="-226" y="8562"/>
                  <a:pt x="130" y="9703"/>
                </a:cubicBezTo>
                <a:lnTo>
                  <a:pt x="3168" y="19496"/>
                </a:lnTo>
                <a:cubicBezTo>
                  <a:pt x="3524" y="20637"/>
                  <a:pt x="4542" y="21422"/>
                  <a:pt x="5679" y="21422"/>
                </a:cubicBezTo>
                <a:lnTo>
                  <a:pt x="15486" y="21422"/>
                </a:lnTo>
                <a:cubicBezTo>
                  <a:pt x="16640" y="21422"/>
                  <a:pt x="17641" y="20655"/>
                  <a:pt x="17997" y="19496"/>
                </a:cubicBezTo>
                <a:lnTo>
                  <a:pt x="21035" y="9703"/>
                </a:lnTo>
                <a:cubicBezTo>
                  <a:pt x="21374" y="8562"/>
                  <a:pt x="20984" y="7313"/>
                  <a:pt x="20051" y="6600"/>
                </a:cubicBezTo>
                <a:close/>
              </a:path>
            </a:pathLst>
          </a:custGeom>
          <a:solidFill>
            <a:schemeClr val="bg1"/>
          </a:solidFill>
          <a:ln w="12700">
            <a:miter lim="400000"/>
          </a:ln>
          <a:effectLst>
            <a:outerShdw blurRad="50800" dist="38100" dir="8100000" algn="tr" rotWithShape="0">
              <a:prstClr val="black">
                <a:alpha val="40000"/>
              </a:prst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2" name="Shape">
            <a:extLst>
              <a:ext uri="{FF2B5EF4-FFF2-40B4-BE49-F238E27FC236}">
                <a16:creationId xmlns:a16="http://schemas.microsoft.com/office/drawing/2014/main" id="{8620BCF3-A2B7-4DA1-B6C0-BAE947270310}"/>
              </a:ext>
            </a:extLst>
          </p:cNvPr>
          <p:cNvSpPr/>
          <p:nvPr/>
        </p:nvSpPr>
        <p:spPr>
          <a:xfrm>
            <a:off x="8260236" y="3682678"/>
            <a:ext cx="1582899" cy="1525273"/>
          </a:xfrm>
          <a:custGeom>
            <a:avLst/>
            <a:gdLst/>
            <a:ahLst/>
            <a:cxnLst>
              <a:cxn ang="0">
                <a:pos x="wd2" y="hd2"/>
              </a:cxn>
              <a:cxn ang="5400000">
                <a:pos x="wd2" y="hd2"/>
              </a:cxn>
              <a:cxn ang="10800000">
                <a:pos x="wd2" y="hd2"/>
              </a:cxn>
              <a:cxn ang="16200000">
                <a:pos x="wd2" y="hd2"/>
              </a:cxn>
            </a:cxnLst>
            <a:rect l="0" t="0" r="r" b="b"/>
            <a:pathLst>
              <a:path w="21148" h="21422" extrusionOk="0">
                <a:moveTo>
                  <a:pt x="3151" y="19496"/>
                </a:moveTo>
                <a:cubicBezTo>
                  <a:pt x="3507" y="20637"/>
                  <a:pt x="4525" y="21422"/>
                  <a:pt x="5662" y="21422"/>
                </a:cubicBezTo>
                <a:lnTo>
                  <a:pt x="15469" y="21422"/>
                </a:lnTo>
                <a:cubicBezTo>
                  <a:pt x="16623" y="21422"/>
                  <a:pt x="17624" y="20655"/>
                  <a:pt x="17980" y="19496"/>
                </a:cubicBezTo>
                <a:lnTo>
                  <a:pt x="21018" y="9703"/>
                </a:lnTo>
                <a:cubicBezTo>
                  <a:pt x="21374" y="8562"/>
                  <a:pt x="20984" y="7295"/>
                  <a:pt x="20051" y="6600"/>
                </a:cubicBezTo>
                <a:lnTo>
                  <a:pt x="12127" y="535"/>
                </a:lnTo>
                <a:cubicBezTo>
                  <a:pt x="11193" y="-178"/>
                  <a:pt x="9938" y="-178"/>
                  <a:pt x="9021" y="535"/>
                </a:cubicBezTo>
                <a:lnTo>
                  <a:pt x="1097" y="6600"/>
                </a:lnTo>
                <a:cubicBezTo>
                  <a:pt x="164" y="7313"/>
                  <a:pt x="-226" y="8562"/>
                  <a:pt x="130" y="9703"/>
                </a:cubicBezTo>
                <a:lnTo>
                  <a:pt x="3151" y="19496"/>
                </a:lnTo>
                <a:close/>
              </a:path>
            </a:pathLst>
          </a:custGeom>
          <a:solidFill>
            <a:schemeClr val="bg1"/>
          </a:solidFill>
          <a:ln w="12700">
            <a:miter lim="400000"/>
          </a:ln>
          <a:effectLst>
            <a:outerShdw blurRad="50800" dist="38100" dir="8100000" algn="tr" rotWithShape="0">
              <a:prstClr val="black">
                <a:alpha val="40000"/>
              </a:prstClr>
            </a:out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4" name="Oval 10">
            <a:extLst>
              <a:ext uri="{FF2B5EF4-FFF2-40B4-BE49-F238E27FC236}">
                <a16:creationId xmlns:a16="http://schemas.microsoft.com/office/drawing/2014/main" id="{76F37E3C-2A11-4559-86AA-C047D1B0D370}"/>
              </a:ext>
            </a:extLst>
          </p:cNvPr>
          <p:cNvSpPr>
            <a:spLocks noChangeArrowheads="1"/>
          </p:cNvSpPr>
          <p:nvPr/>
        </p:nvSpPr>
        <p:spPr bwMode="auto">
          <a:xfrm>
            <a:off x="8174874" y="5274199"/>
            <a:ext cx="1681044" cy="1625020"/>
          </a:xfrm>
          <a:prstGeom prst="ellipse">
            <a:avLst/>
          </a:prstGeom>
          <a:solidFill>
            <a:schemeClr val="tx1"/>
          </a:solidFill>
          <a:ln w="0">
            <a:noFill/>
            <a:prstDash val="solid"/>
            <a:round/>
            <a:headEnd/>
            <a:tailEnd/>
          </a:ln>
        </p:spPr>
        <p:txBody>
          <a:bodyPr vert="horz" wrap="square" lIns="296265" tIns="148133" rIns="296265" bIns="148133" numCol="1" anchor="ctr" anchorCtr="0" compatLnSpc="1">
            <a:prstTxWarp prst="textNoShape">
              <a:avLst/>
            </a:prstTxWarp>
          </a:bodyPr>
          <a:lstStyle/>
          <a:p>
            <a:pPr marL="0" marR="0" lvl="0" indent="0" defTabSz="1371600" eaLnBrk="1" fontAlgn="auto" latinLnBrk="0" hangingPunct="1">
              <a:lnSpc>
                <a:spcPct val="100000"/>
              </a:lnSpc>
              <a:spcBef>
                <a:spcPts val="0"/>
              </a:spcBef>
              <a:spcAft>
                <a:spcPts val="0"/>
              </a:spcAft>
              <a:buClrTx/>
              <a:buSzTx/>
              <a:buFontTx/>
              <a:buNone/>
              <a:tabLst/>
              <a:defRPr/>
            </a:pPr>
            <a:endParaRPr kumimoji="0" lang="en-US" sz="5832" b="0" i="0" u="none" strike="noStrike" kern="0" cap="none" spc="0" normalizeH="0" baseline="0" noProof="0">
              <a:ln>
                <a:noFill/>
              </a:ln>
              <a:solidFill>
                <a:prstClr val="black"/>
              </a:solidFill>
              <a:effectLst/>
              <a:uLnTx/>
              <a:uFillTx/>
              <a:latin typeface="Aptos Display" panose="02110004020202020204"/>
            </a:endParaRPr>
          </a:p>
        </p:txBody>
      </p:sp>
      <p:sp>
        <p:nvSpPr>
          <p:cNvPr id="45" name="Rectangle 11">
            <a:extLst>
              <a:ext uri="{FF2B5EF4-FFF2-40B4-BE49-F238E27FC236}">
                <a16:creationId xmlns:a16="http://schemas.microsoft.com/office/drawing/2014/main" id="{02BB12CD-715E-44C5-B229-CD2CAE5D1442}"/>
              </a:ext>
            </a:extLst>
          </p:cNvPr>
          <p:cNvSpPr>
            <a:spLocks noChangeArrowheads="1"/>
          </p:cNvSpPr>
          <p:nvPr/>
        </p:nvSpPr>
        <p:spPr bwMode="auto">
          <a:xfrm>
            <a:off x="8371004" y="5818187"/>
            <a:ext cx="1256754" cy="53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marL="457200" eaLnBrk="0" hangingPunct="0">
              <a:defRPr>
                <a:solidFill>
                  <a:schemeClr val="tx1"/>
                </a:solidFill>
                <a:latin typeface="Arial" panose="020B0604020202020204" pitchFamily="34" charset="0"/>
              </a:defRPr>
            </a:lvl2pPr>
            <a:lvl3pPr marL="914400" eaLnBrk="0" hangingPunct="0">
              <a:defRPr>
                <a:solidFill>
                  <a:schemeClr val="tx1"/>
                </a:solidFill>
                <a:latin typeface="Arial" panose="020B0604020202020204" pitchFamily="34" charset="0"/>
              </a:defRPr>
            </a:lvl3pPr>
            <a:lvl4pPr marL="1371600" eaLnBrk="0" hangingPunct="0">
              <a:defRPr>
                <a:solidFill>
                  <a:schemeClr val="tx1"/>
                </a:solidFill>
                <a:latin typeface="Arial" panose="020B0604020202020204" pitchFamily="34" charset="0"/>
              </a:defRPr>
            </a:lvl4pPr>
            <a:lvl5pPr marL="1828800"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2962656" eaLnBrk="0" fontAlgn="auto" latinLnBrk="0" hangingPunct="0">
              <a:lnSpc>
                <a:spcPct val="100000"/>
              </a:lnSpc>
              <a:spcBef>
                <a:spcPts val="0"/>
              </a:spcBef>
              <a:spcAft>
                <a:spcPts val="0"/>
              </a:spcAft>
              <a:buClrTx/>
              <a:buSzTx/>
              <a:buFontTx/>
              <a:buNone/>
              <a:tabLst/>
              <a:defRPr/>
            </a:pPr>
            <a:r>
              <a:rPr kumimoji="0" lang="en-US" altLang="en-US" sz="3240" b="1" i="0" u="none" strike="noStrike" kern="0" cap="none" spc="0" normalizeH="0" baseline="0" noProof="0">
                <a:ln>
                  <a:noFill/>
                </a:ln>
                <a:solidFill>
                  <a:prstClr val="white"/>
                </a:solidFill>
                <a:effectLst/>
                <a:uLnTx/>
                <a:uFillTx/>
                <a:latin typeface="Aptos Display" panose="02110004020202020204"/>
              </a:rPr>
              <a:t>Esri UN</a:t>
            </a:r>
          </a:p>
        </p:txBody>
      </p:sp>
      <p:pic>
        <p:nvPicPr>
          <p:cNvPr id="47" name="Picture 46">
            <a:extLst>
              <a:ext uri="{FF2B5EF4-FFF2-40B4-BE49-F238E27FC236}">
                <a16:creationId xmlns:a16="http://schemas.microsoft.com/office/drawing/2014/main" id="{55A9F119-FBCF-4F0A-B9DD-9447073F4598}"/>
              </a:ext>
            </a:extLst>
          </p:cNvPr>
          <p:cNvPicPr>
            <a:picLocks noChangeAspect="1"/>
          </p:cNvPicPr>
          <p:nvPr/>
        </p:nvPicPr>
        <p:blipFill>
          <a:blip r:embed="rId2"/>
          <a:stretch>
            <a:fillRect/>
          </a:stretch>
        </p:blipFill>
        <p:spPr>
          <a:xfrm>
            <a:off x="10207194" y="5296059"/>
            <a:ext cx="746419" cy="671047"/>
          </a:xfrm>
          <a:prstGeom prst="rect">
            <a:avLst/>
          </a:prstGeom>
        </p:spPr>
      </p:pic>
      <p:pic>
        <p:nvPicPr>
          <p:cNvPr id="48" name="Picture 47">
            <a:extLst>
              <a:ext uri="{FF2B5EF4-FFF2-40B4-BE49-F238E27FC236}">
                <a16:creationId xmlns:a16="http://schemas.microsoft.com/office/drawing/2014/main" id="{3A51CF07-FEB5-4B6B-B15E-DE18239EABCC}"/>
              </a:ext>
            </a:extLst>
          </p:cNvPr>
          <p:cNvPicPr>
            <a:picLocks noChangeAspect="1"/>
          </p:cNvPicPr>
          <p:nvPr/>
        </p:nvPicPr>
        <p:blipFill>
          <a:blip r:embed="rId4">
            <a:duotone>
              <a:srgbClr val="156082">
                <a:shade val="45000"/>
                <a:satMod val="135000"/>
              </a:srgbClr>
              <a:prstClr val="white"/>
            </a:duotone>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9583108" y="7096123"/>
            <a:ext cx="729344" cy="638610"/>
          </a:xfrm>
          <a:prstGeom prst="rect">
            <a:avLst/>
          </a:prstGeom>
          <a:solidFill>
            <a:sysClr val="windowText" lastClr="000000"/>
          </a:solidFill>
        </p:spPr>
      </p:pic>
      <p:pic>
        <p:nvPicPr>
          <p:cNvPr id="49" name="Picture 48">
            <a:extLst>
              <a:ext uri="{FF2B5EF4-FFF2-40B4-BE49-F238E27FC236}">
                <a16:creationId xmlns:a16="http://schemas.microsoft.com/office/drawing/2014/main" id="{6194C4D4-6393-44EC-BBAC-947012291261}"/>
              </a:ext>
            </a:extLst>
          </p:cNvPr>
          <p:cNvPicPr>
            <a:picLocks noChangeAspect="1"/>
          </p:cNvPicPr>
          <p:nvPr/>
        </p:nvPicPr>
        <p:blipFill>
          <a:blip r:embed="rId3"/>
          <a:stretch>
            <a:fillRect/>
          </a:stretch>
        </p:blipFill>
        <p:spPr>
          <a:xfrm>
            <a:off x="7662729" y="7031975"/>
            <a:ext cx="891158" cy="728274"/>
          </a:xfrm>
          <a:prstGeom prst="rect">
            <a:avLst/>
          </a:prstGeom>
          <a:solidFill>
            <a:srgbClr val="D3D3D3"/>
          </a:solidFill>
          <a:ln w="9227" cap="flat">
            <a:noFill/>
            <a:prstDash val="solid"/>
            <a:miter/>
          </a:ln>
        </p:spPr>
      </p:pic>
      <p:pic>
        <p:nvPicPr>
          <p:cNvPr id="50" name="Picture 49">
            <a:extLst>
              <a:ext uri="{FF2B5EF4-FFF2-40B4-BE49-F238E27FC236}">
                <a16:creationId xmlns:a16="http://schemas.microsoft.com/office/drawing/2014/main" id="{0031AAB8-37B6-40A5-A101-BBD4F269EB9D}"/>
              </a:ext>
            </a:extLst>
          </p:cNvPr>
          <p:cNvPicPr>
            <a:picLocks noChangeAspect="1"/>
          </p:cNvPicPr>
          <p:nvPr/>
        </p:nvPicPr>
        <p:blipFill>
          <a:blip r:embed="rId6"/>
          <a:stretch>
            <a:fillRect/>
          </a:stretch>
        </p:blipFill>
        <p:spPr>
          <a:xfrm>
            <a:off x="7140842" y="5276761"/>
            <a:ext cx="722887" cy="679123"/>
          </a:xfrm>
          <a:prstGeom prst="rect">
            <a:avLst/>
          </a:prstGeom>
        </p:spPr>
      </p:pic>
      <p:pic>
        <p:nvPicPr>
          <p:cNvPr id="51" name="Picture 50">
            <a:extLst>
              <a:ext uri="{FF2B5EF4-FFF2-40B4-BE49-F238E27FC236}">
                <a16:creationId xmlns:a16="http://schemas.microsoft.com/office/drawing/2014/main" id="{741F7619-E1B6-4687-8FB1-36655258E330}"/>
              </a:ext>
            </a:extLst>
          </p:cNvPr>
          <p:cNvPicPr>
            <a:picLocks noChangeAspect="1"/>
          </p:cNvPicPr>
          <p:nvPr/>
        </p:nvPicPr>
        <p:blipFill>
          <a:blip r:embed="rId7"/>
          <a:stretch>
            <a:fillRect/>
          </a:stretch>
        </p:blipFill>
        <p:spPr>
          <a:xfrm>
            <a:off x="8778607" y="4108398"/>
            <a:ext cx="622586" cy="676883"/>
          </a:xfrm>
          <a:prstGeom prst="rect">
            <a:avLst/>
          </a:prstGeom>
        </p:spPr>
      </p:pic>
      <p:pic>
        <p:nvPicPr>
          <p:cNvPr id="53" name="Picture 52">
            <a:extLst>
              <a:ext uri="{FF2B5EF4-FFF2-40B4-BE49-F238E27FC236}">
                <a16:creationId xmlns:a16="http://schemas.microsoft.com/office/drawing/2014/main" id="{940E8CAE-9BF5-44E2-A366-B12BD931EABA}"/>
              </a:ext>
            </a:extLst>
          </p:cNvPr>
          <p:cNvPicPr>
            <a:picLocks noChangeAspect="1"/>
          </p:cNvPicPr>
          <p:nvPr/>
        </p:nvPicPr>
        <p:blipFill>
          <a:blip r:embed="rId6"/>
          <a:stretch>
            <a:fillRect/>
          </a:stretch>
        </p:blipFill>
        <p:spPr>
          <a:xfrm>
            <a:off x="2398754" y="3875864"/>
            <a:ext cx="434279" cy="439329"/>
          </a:xfrm>
          <a:prstGeom prst="rect">
            <a:avLst/>
          </a:prstGeom>
        </p:spPr>
      </p:pic>
      <p:grpSp>
        <p:nvGrpSpPr>
          <p:cNvPr id="4" name="Group 3">
            <a:extLst>
              <a:ext uri="{FF2B5EF4-FFF2-40B4-BE49-F238E27FC236}">
                <a16:creationId xmlns:a16="http://schemas.microsoft.com/office/drawing/2014/main" id="{FC8FE637-20A0-D953-6ECC-977B33576E31}"/>
              </a:ext>
            </a:extLst>
          </p:cNvPr>
          <p:cNvGrpSpPr/>
          <p:nvPr/>
        </p:nvGrpSpPr>
        <p:grpSpPr>
          <a:xfrm>
            <a:off x="5835402" y="1499194"/>
            <a:ext cx="5475399" cy="2042080"/>
            <a:chOff x="5835402" y="1499194"/>
            <a:chExt cx="5475399" cy="2042080"/>
          </a:xfrm>
        </p:grpSpPr>
        <p:sp>
          <p:nvSpPr>
            <p:cNvPr id="3" name="Rectangle: Rounded Corners 2">
              <a:extLst>
                <a:ext uri="{FF2B5EF4-FFF2-40B4-BE49-F238E27FC236}">
                  <a16:creationId xmlns:a16="http://schemas.microsoft.com/office/drawing/2014/main" id="{12255BE9-F078-4C34-B005-28F2E45E818E}"/>
                </a:ext>
              </a:extLst>
            </p:cNvPr>
            <p:cNvSpPr/>
            <p:nvPr/>
          </p:nvSpPr>
          <p:spPr>
            <a:xfrm>
              <a:off x="5835402" y="1499194"/>
              <a:ext cx="5475399" cy="2042080"/>
            </a:xfrm>
            <a:prstGeom prst="roundRect">
              <a:avLst/>
            </a:prstGeom>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en-IN"/>
            </a:p>
          </p:txBody>
        </p:sp>
        <p:sp>
          <p:nvSpPr>
            <p:cNvPr id="31" name="TextBox 30">
              <a:extLst>
                <a:ext uri="{FF2B5EF4-FFF2-40B4-BE49-F238E27FC236}">
                  <a16:creationId xmlns:a16="http://schemas.microsoft.com/office/drawing/2014/main" id="{7E6016ED-C787-4A5E-A0B9-48F979DBA83B}"/>
                </a:ext>
              </a:extLst>
            </p:cNvPr>
            <p:cNvSpPr txBox="1"/>
            <p:nvPr/>
          </p:nvSpPr>
          <p:spPr>
            <a:xfrm>
              <a:off x="6009307" y="2262723"/>
              <a:ext cx="5180944" cy="1071832"/>
            </a:xfrm>
            <a:prstGeom prst="rect">
              <a:avLst/>
            </a:prstGeom>
            <a:noFill/>
          </p:spPr>
          <p:txBody>
            <a:bodyPr wrap="square" lIns="0" tIns="0" rIns="0" bIns="0" rtlCol="0" anchor="t">
              <a:spAutoFit/>
            </a:bodyPr>
            <a:lstStyle/>
            <a:p>
              <a:pPr defTabSz="1371600">
                <a:lnSpc>
                  <a:spcPct val="90000"/>
                </a:lnSpc>
              </a:pPr>
              <a:r>
                <a:rPr lang="en-IN" sz="3200" err="1">
                  <a:solidFill>
                    <a:srgbClr val="FFC000"/>
                  </a:solidFill>
                  <a:latin typeface="Aptos Display"/>
                  <a:cs typeface="Arial"/>
                </a:rPr>
                <a:t>Datenbewertung</a:t>
              </a:r>
              <a:endParaRPr lang="en-IN" sz="3240">
                <a:solidFill>
                  <a:srgbClr val="FFC000"/>
                </a:solidFill>
                <a:latin typeface="Aptos Display"/>
              </a:endParaRPr>
            </a:p>
            <a:p>
              <a:pPr marL="274320" indent="-182880" defTabSz="1371600">
                <a:buFont typeface="Arial"/>
                <a:buChar char="•"/>
              </a:pPr>
              <a:r>
                <a:rPr lang="en-IN" sz="2150" err="1">
                  <a:solidFill>
                    <a:schemeClr val="tx1">
                      <a:lumMod val="75000"/>
                    </a:schemeClr>
                  </a:solidFill>
                  <a:latin typeface="Arial"/>
                  <a:cs typeface="Arial"/>
                </a:rPr>
                <a:t>Entwicklung</a:t>
              </a:r>
              <a:r>
                <a:rPr lang="en-IN" sz="2150">
                  <a:solidFill>
                    <a:schemeClr val="tx1">
                      <a:lumMod val="75000"/>
                    </a:schemeClr>
                  </a:solidFill>
                  <a:ea typeface="+mn-lt"/>
                  <a:cs typeface="+mn-lt"/>
                </a:rPr>
                <a:t> des </a:t>
              </a:r>
              <a:r>
                <a:rPr lang="en-IN" sz="2150" err="1">
                  <a:solidFill>
                    <a:schemeClr val="tx1">
                      <a:lumMod val="75000"/>
                    </a:schemeClr>
                  </a:solidFill>
                  <a:ea typeface="+mn-lt"/>
                  <a:cs typeface="+mn-lt"/>
                </a:rPr>
                <a:t>optimalen</a:t>
              </a:r>
              <a:r>
                <a:rPr lang="en-IN" sz="2150">
                  <a:solidFill>
                    <a:schemeClr val="tx1">
                      <a:lumMod val="75000"/>
                    </a:schemeClr>
                  </a:solidFill>
                  <a:ea typeface="+mn-lt"/>
                  <a:cs typeface="+mn-lt"/>
                </a:rPr>
                <a:t> </a:t>
              </a:r>
              <a:r>
                <a:rPr lang="en-IN" sz="2150" err="1">
                  <a:solidFill>
                    <a:schemeClr val="tx1">
                      <a:lumMod val="75000"/>
                    </a:schemeClr>
                  </a:solidFill>
                  <a:ea typeface="+mn-lt"/>
                  <a:cs typeface="+mn-lt"/>
                </a:rPr>
                <a:t>Modells</a:t>
              </a:r>
              <a:endParaRPr lang="en-IN" sz="2150">
                <a:solidFill>
                  <a:schemeClr val="tx1">
                    <a:lumMod val="75000"/>
                  </a:schemeClr>
                </a:solidFill>
                <a:ea typeface="+mn-lt"/>
                <a:cs typeface="+mn-lt"/>
              </a:endParaRPr>
            </a:p>
            <a:p>
              <a:pPr marL="274320" indent="-182880" defTabSz="1371600">
                <a:lnSpc>
                  <a:spcPct val="90000"/>
                </a:lnSpc>
                <a:buFont typeface="Arial" panose="020B0604020202020204" pitchFamily="34" charset="0"/>
                <a:buChar char="•"/>
              </a:pPr>
              <a:r>
                <a:rPr lang="en-IN" sz="2150" err="1">
                  <a:solidFill>
                    <a:schemeClr val="tx1">
                      <a:lumMod val="75000"/>
                    </a:schemeClr>
                  </a:solidFill>
                  <a:ea typeface="+mn-lt"/>
                  <a:cs typeface="+mn-lt"/>
                </a:rPr>
                <a:t>Pfad</a:t>
              </a:r>
              <a:r>
                <a:rPr lang="en-IN" sz="2150">
                  <a:solidFill>
                    <a:schemeClr val="tx1">
                      <a:lumMod val="75000"/>
                    </a:schemeClr>
                  </a:solidFill>
                  <a:ea typeface="+mn-lt"/>
                  <a:cs typeface="+mn-lt"/>
                </a:rPr>
                <a:t> </a:t>
              </a:r>
              <a:r>
                <a:rPr lang="en-IN" sz="2150" err="1">
                  <a:solidFill>
                    <a:schemeClr val="tx1">
                      <a:lumMod val="75000"/>
                    </a:schemeClr>
                  </a:solidFill>
                  <a:ea typeface="+mn-lt"/>
                  <a:cs typeface="+mn-lt"/>
                </a:rPr>
                <a:t>zur</a:t>
              </a:r>
              <a:r>
                <a:rPr lang="en-IN" sz="2150">
                  <a:solidFill>
                    <a:schemeClr val="tx1">
                      <a:lumMod val="75000"/>
                    </a:schemeClr>
                  </a:solidFill>
                  <a:ea typeface="+mn-lt"/>
                  <a:cs typeface="+mn-lt"/>
                </a:rPr>
                <a:t> Migration in das UN-</a:t>
              </a:r>
              <a:r>
                <a:rPr lang="en-IN" sz="2150" err="1">
                  <a:solidFill>
                    <a:schemeClr val="tx1">
                      <a:lumMod val="75000"/>
                    </a:schemeClr>
                  </a:solidFill>
                  <a:ea typeface="+mn-lt"/>
                  <a:cs typeface="+mn-lt"/>
                </a:rPr>
                <a:t>Zielsystem</a:t>
              </a:r>
              <a:endParaRPr lang="en-IN">
                <a:solidFill>
                  <a:schemeClr val="tx1">
                    <a:lumMod val="75000"/>
                  </a:schemeClr>
                </a:solidFill>
                <a:cs typeface="Arial"/>
              </a:endParaRPr>
            </a:p>
          </p:txBody>
        </p:sp>
        <p:pic>
          <p:nvPicPr>
            <p:cNvPr id="52" name="Picture 51">
              <a:extLst>
                <a:ext uri="{FF2B5EF4-FFF2-40B4-BE49-F238E27FC236}">
                  <a16:creationId xmlns:a16="http://schemas.microsoft.com/office/drawing/2014/main" id="{C599DAB0-8878-4AA9-8757-DEB89DE81588}"/>
                </a:ext>
              </a:extLst>
            </p:cNvPr>
            <p:cNvPicPr>
              <a:picLocks noChangeAspect="1"/>
            </p:cNvPicPr>
            <p:nvPr/>
          </p:nvPicPr>
          <p:blipFill>
            <a:blip r:embed="rId7"/>
            <a:stretch>
              <a:fillRect/>
            </a:stretch>
          </p:blipFill>
          <p:spPr>
            <a:xfrm>
              <a:off x="6707291" y="1648812"/>
              <a:ext cx="525486" cy="599222"/>
            </a:xfrm>
            <a:prstGeom prst="rect">
              <a:avLst/>
            </a:prstGeom>
          </p:spPr>
        </p:pic>
        <p:sp>
          <p:nvSpPr>
            <p:cNvPr id="54" name="Oval 53">
              <a:extLst>
                <a:ext uri="{FF2B5EF4-FFF2-40B4-BE49-F238E27FC236}">
                  <a16:creationId xmlns:a16="http://schemas.microsoft.com/office/drawing/2014/main" id="{80F08208-1D59-41D6-B361-D6B20D6A33B9}"/>
                </a:ext>
              </a:extLst>
            </p:cNvPr>
            <p:cNvSpPr/>
            <p:nvPr/>
          </p:nvSpPr>
          <p:spPr>
            <a:xfrm>
              <a:off x="6032720" y="1644538"/>
              <a:ext cx="522639" cy="510804"/>
            </a:xfrm>
            <a:prstGeom prst="ellipse">
              <a:avLst/>
            </a:prstGeom>
            <a:solidFill>
              <a:srgbClr val="FF8E00"/>
            </a:solidFill>
            <a:ln>
              <a:noFill/>
            </a:ln>
            <a:effectLst>
              <a:outerShdw blurRad="57150" dist="19050" dir="5400000" algn="ctr" rotWithShape="0">
                <a:srgbClr val="000000">
                  <a:alpha val="63000"/>
                </a:srgbClr>
              </a:outerShdw>
            </a:effectLst>
          </p:spPr>
          <p:txBody>
            <a:bodyPr lIns="91440" tIns="45720" rIns="91440" bIns="45720"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1850" b="1" i="0" u="none" strike="noStrike" kern="0" cap="none" spc="0" normalizeH="0" baseline="0" noProof="0" dirty="0">
                  <a:ln>
                    <a:noFill/>
                  </a:ln>
                  <a:solidFill>
                    <a:prstClr val="white"/>
                  </a:solidFill>
                  <a:effectLst/>
                  <a:uLnTx/>
                  <a:uFillTx/>
                  <a:latin typeface="Aptos Display" panose="02110004020202020204"/>
                  <a:ea typeface="+mn-ea"/>
                  <a:cs typeface="+mn-cs"/>
                </a:rPr>
                <a:t>1</a:t>
              </a:r>
            </a:p>
          </p:txBody>
        </p:sp>
      </p:grpSp>
      <p:sp>
        <p:nvSpPr>
          <p:cNvPr id="55" name="Oval 54">
            <a:extLst>
              <a:ext uri="{FF2B5EF4-FFF2-40B4-BE49-F238E27FC236}">
                <a16:creationId xmlns:a16="http://schemas.microsoft.com/office/drawing/2014/main" id="{C14DF59E-A499-4D2C-9043-D4432F8CAD05}"/>
              </a:ext>
            </a:extLst>
          </p:cNvPr>
          <p:cNvSpPr/>
          <p:nvPr/>
        </p:nvSpPr>
        <p:spPr>
          <a:xfrm>
            <a:off x="1717599" y="3847930"/>
            <a:ext cx="522639" cy="510804"/>
          </a:xfrm>
          <a:prstGeom prst="ellipse">
            <a:avLst/>
          </a:prstGeom>
          <a:solidFill>
            <a:srgbClr val="00B050"/>
          </a:solidFill>
          <a:ln>
            <a:noFill/>
          </a:ln>
          <a:effectLst>
            <a:outerShdw blurRad="57150" dist="19050" dir="5400000" algn="ctr" rotWithShape="0">
              <a:srgbClr val="000000">
                <a:alpha val="63000"/>
              </a:srgbClr>
            </a:outerShdw>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1896" b="1" i="0" u="none" strike="noStrike" kern="0" cap="none" spc="0" normalizeH="0" baseline="0" noProof="0">
                <a:ln>
                  <a:noFill/>
                </a:ln>
                <a:solidFill>
                  <a:prstClr val="white"/>
                </a:solidFill>
                <a:effectLst/>
                <a:uLnTx/>
                <a:uFillTx/>
                <a:latin typeface="Aptos Display" panose="02110004020202020204"/>
                <a:ea typeface="+mn-ea"/>
                <a:cs typeface="+mn-cs"/>
              </a:rPr>
              <a:t>5</a:t>
            </a:r>
          </a:p>
        </p:txBody>
      </p:sp>
      <p:sp>
        <p:nvSpPr>
          <p:cNvPr id="56" name="Oval 55">
            <a:extLst>
              <a:ext uri="{FF2B5EF4-FFF2-40B4-BE49-F238E27FC236}">
                <a16:creationId xmlns:a16="http://schemas.microsoft.com/office/drawing/2014/main" id="{E6021753-D8DC-4523-ACB2-B5E5C7EC0C02}"/>
              </a:ext>
            </a:extLst>
          </p:cNvPr>
          <p:cNvSpPr/>
          <p:nvPr/>
        </p:nvSpPr>
        <p:spPr>
          <a:xfrm>
            <a:off x="1725589" y="7470073"/>
            <a:ext cx="522639" cy="510804"/>
          </a:xfrm>
          <a:prstGeom prst="ellipse">
            <a:avLst/>
          </a:prstGeom>
          <a:solidFill>
            <a:srgbClr val="00A5DF"/>
          </a:solidFill>
          <a:ln>
            <a:noFill/>
          </a:ln>
          <a:effectLst>
            <a:outerShdw blurRad="57150" dist="19050" dir="5400000" algn="ctr" rotWithShape="0">
              <a:srgbClr val="000000">
                <a:alpha val="63000"/>
              </a:srgbClr>
            </a:outerShdw>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1896" b="1" i="0" u="none" strike="noStrike" kern="0" cap="none" spc="0" normalizeH="0" baseline="0" noProof="0">
                <a:ln>
                  <a:noFill/>
                </a:ln>
                <a:solidFill>
                  <a:prstClr val="white"/>
                </a:solidFill>
                <a:effectLst/>
                <a:uLnTx/>
                <a:uFillTx/>
                <a:latin typeface="Aptos Display" panose="02110004020202020204"/>
                <a:ea typeface="+mn-ea"/>
                <a:cs typeface="+mn-cs"/>
              </a:rPr>
              <a:t>4</a:t>
            </a:r>
          </a:p>
        </p:txBody>
      </p:sp>
      <p:sp>
        <p:nvSpPr>
          <p:cNvPr id="57" name="Oval 56">
            <a:extLst>
              <a:ext uri="{FF2B5EF4-FFF2-40B4-BE49-F238E27FC236}">
                <a16:creationId xmlns:a16="http://schemas.microsoft.com/office/drawing/2014/main" id="{B6998E56-6A87-489B-B011-7ACB79732583}"/>
              </a:ext>
            </a:extLst>
          </p:cNvPr>
          <p:cNvSpPr/>
          <p:nvPr/>
        </p:nvSpPr>
        <p:spPr>
          <a:xfrm>
            <a:off x="11271269" y="7506215"/>
            <a:ext cx="522639" cy="510804"/>
          </a:xfrm>
          <a:prstGeom prst="ellipse">
            <a:avLst/>
          </a:prstGeom>
          <a:solidFill>
            <a:srgbClr val="156082"/>
          </a:solidFill>
          <a:ln>
            <a:noFill/>
          </a:ln>
          <a:effectLst>
            <a:outerShdw blurRad="57150" dist="19050" dir="5400000" algn="ctr" rotWithShape="0">
              <a:srgbClr val="000000">
                <a:alpha val="63000"/>
              </a:srgbClr>
            </a:outerShdw>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1896" b="1" i="0" u="none" strike="noStrike" kern="0" cap="none" spc="0" normalizeH="0" baseline="0" noProof="0">
                <a:ln>
                  <a:noFill/>
                </a:ln>
                <a:solidFill>
                  <a:prstClr val="white"/>
                </a:solidFill>
                <a:effectLst/>
                <a:uLnTx/>
                <a:uFillTx/>
                <a:latin typeface="Aptos Display" panose="02110004020202020204"/>
                <a:ea typeface="+mn-ea"/>
                <a:cs typeface="+mn-cs"/>
              </a:rPr>
              <a:t>3</a:t>
            </a:r>
          </a:p>
        </p:txBody>
      </p:sp>
      <p:sp>
        <p:nvSpPr>
          <p:cNvPr id="58" name="Oval 57">
            <a:extLst>
              <a:ext uri="{FF2B5EF4-FFF2-40B4-BE49-F238E27FC236}">
                <a16:creationId xmlns:a16="http://schemas.microsoft.com/office/drawing/2014/main" id="{B00F6171-D5D3-4472-9255-457379A527F5}"/>
              </a:ext>
            </a:extLst>
          </p:cNvPr>
          <p:cNvSpPr/>
          <p:nvPr/>
        </p:nvSpPr>
        <p:spPr>
          <a:xfrm>
            <a:off x="12270871" y="3881136"/>
            <a:ext cx="522639" cy="510804"/>
          </a:xfrm>
          <a:prstGeom prst="ellipse">
            <a:avLst/>
          </a:prstGeom>
          <a:solidFill>
            <a:srgbClr val="FF0000"/>
          </a:solidFill>
          <a:ln>
            <a:noFill/>
          </a:ln>
          <a:effectLst>
            <a:outerShdw blurRad="57150" dist="19050" dir="5400000" algn="ctr" rotWithShape="0">
              <a:srgbClr val="000000">
                <a:alpha val="63000"/>
              </a:srgbClr>
            </a:outerShdw>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1896" b="1" i="0" u="none" strike="noStrike" kern="0" cap="none" spc="0" normalizeH="0" baseline="0" noProof="0">
                <a:ln>
                  <a:noFill/>
                </a:ln>
                <a:solidFill>
                  <a:prstClr val="white"/>
                </a:solidFill>
                <a:effectLst/>
                <a:uLnTx/>
                <a:uFillTx/>
                <a:latin typeface="Aptos Display" panose="02110004020202020204"/>
                <a:ea typeface="+mn-ea"/>
                <a:cs typeface="+mn-cs"/>
              </a:rPr>
              <a:t>2</a:t>
            </a:r>
          </a:p>
        </p:txBody>
      </p:sp>
      <p:sp>
        <p:nvSpPr>
          <p:cNvPr id="25" name="Isosceles Triangle 24">
            <a:extLst>
              <a:ext uri="{FF2B5EF4-FFF2-40B4-BE49-F238E27FC236}">
                <a16:creationId xmlns:a16="http://schemas.microsoft.com/office/drawing/2014/main" id="{A2BB659B-ABFA-4F3B-B36A-08CE27EABA6B}"/>
              </a:ext>
            </a:extLst>
          </p:cNvPr>
          <p:cNvSpPr/>
          <p:nvPr/>
        </p:nvSpPr>
        <p:spPr>
          <a:xfrm rot="7612978">
            <a:off x="11432470" y="3385319"/>
            <a:ext cx="480778" cy="663425"/>
          </a:xfrm>
          <a:prstGeom prst="triangl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IN"/>
          </a:p>
        </p:txBody>
      </p:sp>
      <p:sp>
        <p:nvSpPr>
          <p:cNvPr id="95" name="Isosceles Triangle 94">
            <a:extLst>
              <a:ext uri="{FF2B5EF4-FFF2-40B4-BE49-F238E27FC236}">
                <a16:creationId xmlns:a16="http://schemas.microsoft.com/office/drawing/2014/main" id="{68DBAC66-84B5-4BEF-AB00-31246393E338}"/>
              </a:ext>
            </a:extLst>
          </p:cNvPr>
          <p:cNvSpPr/>
          <p:nvPr/>
        </p:nvSpPr>
        <p:spPr>
          <a:xfrm rot="12276901">
            <a:off x="11948323" y="6587147"/>
            <a:ext cx="469515" cy="603259"/>
          </a:xfrm>
          <a:prstGeom prst="triangl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IN"/>
          </a:p>
        </p:txBody>
      </p:sp>
      <p:sp>
        <p:nvSpPr>
          <p:cNvPr id="96" name="Isosceles Triangle 95">
            <a:extLst>
              <a:ext uri="{FF2B5EF4-FFF2-40B4-BE49-F238E27FC236}">
                <a16:creationId xmlns:a16="http://schemas.microsoft.com/office/drawing/2014/main" id="{E9757D3A-8C65-4369-A3FB-A0A634E50053}"/>
              </a:ext>
            </a:extLst>
          </p:cNvPr>
          <p:cNvSpPr/>
          <p:nvPr/>
        </p:nvSpPr>
        <p:spPr>
          <a:xfrm rot="16200000">
            <a:off x="8542850" y="8763144"/>
            <a:ext cx="447241" cy="790929"/>
          </a:xfrm>
          <a:prstGeom prst="triangl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IN"/>
          </a:p>
        </p:txBody>
      </p:sp>
      <p:sp>
        <p:nvSpPr>
          <p:cNvPr id="97" name="Isosceles Triangle 96">
            <a:extLst>
              <a:ext uri="{FF2B5EF4-FFF2-40B4-BE49-F238E27FC236}">
                <a16:creationId xmlns:a16="http://schemas.microsoft.com/office/drawing/2014/main" id="{00D1DD78-D479-42F4-95FE-E472F17CF69C}"/>
              </a:ext>
            </a:extLst>
          </p:cNvPr>
          <p:cNvSpPr/>
          <p:nvPr/>
        </p:nvSpPr>
        <p:spPr>
          <a:xfrm rot="19748941">
            <a:off x="5758286" y="6216292"/>
            <a:ext cx="523015" cy="714057"/>
          </a:xfrm>
          <a:prstGeom prst="triangl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IN"/>
          </a:p>
        </p:txBody>
      </p:sp>
      <p:sp>
        <p:nvSpPr>
          <p:cNvPr id="5" name="Rechteck: abgerundete Ecken 4">
            <a:extLst>
              <a:ext uri="{FF2B5EF4-FFF2-40B4-BE49-F238E27FC236}">
                <a16:creationId xmlns:a16="http://schemas.microsoft.com/office/drawing/2014/main" id="{FDAF8DA0-4919-3169-7837-58A606BA0B74}"/>
              </a:ext>
            </a:extLst>
          </p:cNvPr>
          <p:cNvSpPr/>
          <p:nvPr/>
        </p:nvSpPr>
        <p:spPr>
          <a:xfrm rot="2100479">
            <a:off x="12393345" y="2041688"/>
            <a:ext cx="3613532" cy="1423360"/>
          </a:xfrm>
          <a:prstGeom prst="roundRect">
            <a:avLst>
              <a:gd name="adj" fmla="val 7379"/>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de-DE" b="1" i="1" dirty="0">
                <a:solidFill>
                  <a:srgbClr val="00B050"/>
                </a:solidFill>
              </a:rPr>
              <a:t>Erledigt durch</a:t>
            </a:r>
          </a:p>
          <a:p>
            <a:pPr algn="ctr"/>
            <a:r>
              <a:rPr lang="de-DE" b="1" dirty="0">
                <a:solidFill>
                  <a:srgbClr val="00B050"/>
                </a:solidFill>
              </a:rPr>
              <a:t>VertiGIS Network Datenmodell</a:t>
            </a:r>
          </a:p>
          <a:p>
            <a:pPr algn="ctr"/>
            <a:r>
              <a:rPr lang="de-DE" dirty="0">
                <a:solidFill>
                  <a:srgbClr val="00B050"/>
                </a:solidFill>
              </a:rPr>
              <a:t>Standard | Custom | Extended</a:t>
            </a:r>
          </a:p>
        </p:txBody>
      </p:sp>
    </p:spTree>
    <p:extLst>
      <p:ext uri="{BB962C8B-B14F-4D97-AF65-F5344CB8AC3E}">
        <p14:creationId xmlns:p14="http://schemas.microsoft.com/office/powerpoint/2010/main" val="136753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2"/>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5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5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8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5"/>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57"/>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6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80"/>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8"/>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96"/>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49"/>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79"/>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56"/>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37"/>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34"/>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64"/>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50"/>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74"/>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97"/>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65"/>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35"/>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53"/>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animBg="1"/>
      <p:bldP spid="63" grpId="0" animBg="1"/>
      <p:bldP spid="60" grpId="0" animBg="1"/>
      <p:bldP spid="32" grpId="0"/>
      <p:bldP spid="33" grpId="0"/>
      <p:bldP spid="34" grpId="0"/>
      <p:bldP spid="35" grpId="0"/>
      <p:bldP spid="74" grpId="0" animBg="1"/>
      <p:bldP spid="79" grpId="0" animBg="1"/>
      <p:bldP spid="80" grpId="0" animBg="1"/>
      <p:bldP spid="81" grpId="0" animBg="1"/>
      <p:bldP spid="82" grpId="0" animBg="1"/>
      <p:bldP spid="55" grpId="0" animBg="1"/>
      <p:bldP spid="56" grpId="0" animBg="1"/>
      <p:bldP spid="57" grpId="0" animBg="1"/>
      <p:bldP spid="58" grpId="0" animBg="1"/>
      <p:bldP spid="25" grpId="0" animBg="1"/>
      <p:bldP spid="95" grpId="0" animBg="1"/>
      <p:bldP spid="96" grpId="0" animBg="1"/>
      <p:bldP spid="97"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D1C651-58FD-98E0-9D10-585B31D7CE78}"/>
              </a:ext>
            </a:extLst>
          </p:cNvPr>
          <p:cNvSpPr txBox="1"/>
          <p:nvPr/>
        </p:nvSpPr>
        <p:spPr>
          <a:xfrm>
            <a:off x="898358" y="4067906"/>
            <a:ext cx="16667747" cy="1569660"/>
          </a:xfrm>
          <a:prstGeom prst="rect">
            <a:avLst/>
          </a:prstGeom>
          <a:solidFill>
            <a:schemeClr val="bg1"/>
          </a:solidFill>
        </p:spPr>
        <p:txBody>
          <a:bodyPr wrap="square">
            <a:spAutoFit/>
          </a:bodyPr>
          <a:lstStyle/>
          <a:p>
            <a:pPr algn="ctr"/>
            <a:r>
              <a:rPr lang="en-US" sz="9600" dirty="0"/>
              <a:t>Video</a:t>
            </a:r>
          </a:p>
        </p:txBody>
      </p:sp>
    </p:spTree>
    <p:extLst>
      <p:ext uri="{BB962C8B-B14F-4D97-AF65-F5344CB8AC3E}">
        <p14:creationId xmlns:p14="http://schemas.microsoft.com/office/powerpoint/2010/main" val="3706508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abgerundete Ecken 1">
            <a:extLst>
              <a:ext uri="{FF2B5EF4-FFF2-40B4-BE49-F238E27FC236}">
                <a16:creationId xmlns:a16="http://schemas.microsoft.com/office/drawing/2014/main" id="{CBB09388-8130-8FE2-ADD5-7C9BFA9AB9D5}"/>
              </a:ext>
            </a:extLst>
          </p:cNvPr>
          <p:cNvSpPr/>
          <p:nvPr/>
        </p:nvSpPr>
        <p:spPr>
          <a:xfrm>
            <a:off x="5092861" y="2111335"/>
            <a:ext cx="12882902" cy="914400"/>
          </a:xfrm>
          <a:prstGeom prst="roundRect">
            <a:avLst/>
          </a:prstGeom>
          <a:solidFill>
            <a:schemeClr val="tx1">
              <a:lumMod val="75000"/>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000" b="1" dirty="0"/>
              <a:t>Ich bedanke mich für Ihre Aufmerksamkeit!</a:t>
            </a:r>
          </a:p>
        </p:txBody>
      </p:sp>
      <p:pic>
        <p:nvPicPr>
          <p:cNvPr id="4" name="Picture 3">
            <a:extLst>
              <a:ext uri="{FF2B5EF4-FFF2-40B4-BE49-F238E27FC236}">
                <a16:creationId xmlns:a16="http://schemas.microsoft.com/office/drawing/2014/main" id="{F2CA06A5-7404-2D92-680E-0A61E3E0DC4A}"/>
              </a:ext>
            </a:extLst>
          </p:cNvPr>
          <p:cNvPicPr>
            <a:picLocks noChangeAspect="1"/>
          </p:cNvPicPr>
          <p:nvPr/>
        </p:nvPicPr>
        <p:blipFill>
          <a:blip r:embed="rId2"/>
          <a:stretch>
            <a:fillRect/>
          </a:stretch>
        </p:blipFill>
        <p:spPr>
          <a:xfrm>
            <a:off x="-70045" y="7984671"/>
            <a:ext cx="18393377" cy="2334993"/>
          </a:xfrm>
          <a:prstGeom prst="rect">
            <a:avLst/>
          </a:prstGeom>
        </p:spPr>
      </p:pic>
    </p:spTree>
    <p:extLst>
      <p:ext uri="{BB962C8B-B14F-4D97-AF65-F5344CB8AC3E}">
        <p14:creationId xmlns:p14="http://schemas.microsoft.com/office/powerpoint/2010/main" val="662937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78759" y="984686"/>
            <a:ext cx="14403483" cy="1103826"/>
          </a:xfrm>
        </p:spPr>
        <p:txBody>
          <a:bodyPr/>
          <a:lstStyle/>
          <a:p>
            <a:r>
              <a:rPr lang="en-US" sz="4536" dirty="0"/>
              <a:t>Migration Framework</a:t>
            </a:r>
            <a:endParaRPr lang="en-US" dirty="0"/>
          </a:p>
        </p:txBody>
      </p:sp>
      <p:grpSp>
        <p:nvGrpSpPr>
          <p:cNvPr id="6" name="Group 5">
            <a:extLst>
              <a:ext uri="{FF2B5EF4-FFF2-40B4-BE49-F238E27FC236}">
                <a16:creationId xmlns:a16="http://schemas.microsoft.com/office/drawing/2014/main" id="{EB97B88E-6459-4ACC-A4C2-6311B6DFBD0C}"/>
              </a:ext>
            </a:extLst>
          </p:cNvPr>
          <p:cNvGrpSpPr/>
          <p:nvPr/>
        </p:nvGrpSpPr>
        <p:grpSpPr>
          <a:xfrm>
            <a:off x="1020082" y="2298462"/>
            <a:ext cx="16160372" cy="6658407"/>
            <a:chOff x="52319" y="1106801"/>
            <a:chExt cx="8977984" cy="3989475"/>
          </a:xfrm>
        </p:grpSpPr>
        <p:sp>
          <p:nvSpPr>
            <p:cNvPr id="7" name="Rectangle 6"/>
            <p:cNvSpPr/>
            <p:nvPr/>
          </p:nvSpPr>
          <p:spPr>
            <a:xfrm>
              <a:off x="114242" y="1433893"/>
              <a:ext cx="1630292" cy="3662383"/>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en-US" sz="2268">
                <a:solidFill>
                  <a:srgbClr val="53565A"/>
                </a:solidFill>
                <a:latin typeface="Effra"/>
                <a:cs typeface="Segoe UI" panose="020B0502040204020203" pitchFamily="34" charset="0"/>
              </a:endParaRPr>
            </a:p>
          </p:txBody>
        </p:sp>
        <p:sp>
          <p:nvSpPr>
            <p:cNvPr id="13" name="Rectangle 12">
              <a:extLst>
                <a:ext uri="{FF2B5EF4-FFF2-40B4-BE49-F238E27FC236}">
                  <a16:creationId xmlns:a16="http://schemas.microsoft.com/office/drawing/2014/main" id="{1A1720FD-3920-1B4C-AEDF-ECBC93D9BE72}"/>
                </a:ext>
              </a:extLst>
            </p:cNvPr>
            <p:cNvSpPr/>
            <p:nvPr/>
          </p:nvSpPr>
          <p:spPr>
            <a:xfrm rot="16200000">
              <a:off x="2339460" y="1353893"/>
              <a:ext cx="3662382" cy="3822383"/>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en-US" sz="2268" dirty="0">
                <a:solidFill>
                  <a:srgbClr val="53565A"/>
                </a:solidFill>
                <a:latin typeface="Effra"/>
                <a:cs typeface="Segoe UI" panose="020B0502040204020203" pitchFamily="34" charset="0"/>
              </a:endParaRPr>
            </a:p>
          </p:txBody>
        </p:sp>
        <p:sp>
          <p:nvSpPr>
            <p:cNvPr id="14" name="Rectangle 13">
              <a:extLst>
                <a:ext uri="{FF2B5EF4-FFF2-40B4-BE49-F238E27FC236}">
                  <a16:creationId xmlns:a16="http://schemas.microsoft.com/office/drawing/2014/main" id="{C2D91B65-94F6-9443-B4DE-DDB6DBB11AAD}"/>
                </a:ext>
              </a:extLst>
            </p:cNvPr>
            <p:cNvSpPr/>
            <p:nvPr/>
          </p:nvSpPr>
          <p:spPr>
            <a:xfrm>
              <a:off x="2259460" y="1553666"/>
              <a:ext cx="894390" cy="569335"/>
            </a:xfrm>
            <a:prstGeom prst="rect">
              <a:avLst/>
            </a:prstGeom>
            <a:solidFill>
              <a:srgbClr val="B7DF4A"/>
            </a:solidFill>
            <a:ln>
              <a:solidFill>
                <a:srgbClr val="B7DF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r>
                <a:rPr lang="en-US" sz="1782" dirty="0">
                  <a:solidFill>
                    <a:srgbClr val="53565A"/>
                  </a:solidFill>
                  <a:latin typeface="Effra"/>
                  <a:cs typeface="Segoe UI" panose="020B0502040204020203" pitchFamily="34" charset="0"/>
                </a:rPr>
                <a:t>Data Exchange</a:t>
              </a:r>
            </a:p>
          </p:txBody>
        </p:sp>
        <p:sp>
          <p:nvSpPr>
            <p:cNvPr id="15" name="Rectangle 14">
              <a:extLst>
                <a:ext uri="{FF2B5EF4-FFF2-40B4-BE49-F238E27FC236}">
                  <a16:creationId xmlns:a16="http://schemas.microsoft.com/office/drawing/2014/main" id="{48377876-D581-D441-97F7-DC15E9DFB093}"/>
                </a:ext>
              </a:extLst>
            </p:cNvPr>
            <p:cNvSpPr/>
            <p:nvPr/>
          </p:nvSpPr>
          <p:spPr>
            <a:xfrm>
              <a:off x="2259460" y="1106801"/>
              <a:ext cx="3822383" cy="295060"/>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782" dirty="0" err="1">
                  <a:solidFill>
                    <a:prstClr val="white"/>
                  </a:solidFill>
                  <a:latin typeface="Effra"/>
                  <a:cs typeface="Segoe UI" panose="020B0502040204020203" pitchFamily="34" charset="0"/>
                </a:rPr>
                <a:t>iDMS</a:t>
              </a:r>
              <a:r>
                <a:rPr lang="en-US" sz="1782" dirty="0">
                  <a:solidFill>
                    <a:prstClr val="white"/>
                  </a:solidFill>
                  <a:latin typeface="Effra"/>
                  <a:cs typeface="Segoe UI" panose="020B0502040204020203" pitchFamily="34" charset="0"/>
                </a:rPr>
                <a:t> Framework</a:t>
              </a:r>
            </a:p>
          </p:txBody>
        </p:sp>
        <p:sp>
          <p:nvSpPr>
            <p:cNvPr id="17" name="Rectangle 16">
              <a:extLst>
                <a:ext uri="{FF2B5EF4-FFF2-40B4-BE49-F238E27FC236}">
                  <a16:creationId xmlns:a16="http://schemas.microsoft.com/office/drawing/2014/main" id="{7350BB3E-948E-BF40-BC90-DD427023BF7B}"/>
                </a:ext>
              </a:extLst>
            </p:cNvPr>
            <p:cNvSpPr/>
            <p:nvPr/>
          </p:nvSpPr>
          <p:spPr>
            <a:xfrm>
              <a:off x="4932091" y="1539582"/>
              <a:ext cx="1033713" cy="576928"/>
            </a:xfrm>
            <a:prstGeom prst="rect">
              <a:avLst/>
            </a:prstGeom>
            <a:solidFill>
              <a:srgbClr val="B7DF4A"/>
            </a:solidFill>
            <a:ln>
              <a:solidFill>
                <a:srgbClr val="B7DF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r>
                <a:rPr lang="en-US" sz="1782" dirty="0">
                  <a:solidFill>
                    <a:srgbClr val="53565A"/>
                  </a:solidFill>
                  <a:latin typeface="Effra"/>
                  <a:cs typeface="Segoe UI" panose="020B0502040204020203" pitchFamily="34" charset="0"/>
                </a:rPr>
                <a:t>Rule Management</a:t>
              </a:r>
            </a:p>
          </p:txBody>
        </p:sp>
        <p:sp>
          <p:nvSpPr>
            <p:cNvPr id="18" name="Rectangle 17">
              <a:extLst>
                <a:ext uri="{FF2B5EF4-FFF2-40B4-BE49-F238E27FC236}">
                  <a16:creationId xmlns:a16="http://schemas.microsoft.com/office/drawing/2014/main" id="{08B6B071-2B89-7D4C-9FB5-688477874E3E}"/>
                </a:ext>
              </a:extLst>
            </p:cNvPr>
            <p:cNvSpPr/>
            <p:nvPr/>
          </p:nvSpPr>
          <p:spPr>
            <a:xfrm>
              <a:off x="2259460" y="3532838"/>
              <a:ext cx="3706344" cy="237703"/>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782" dirty="0">
                  <a:solidFill>
                    <a:prstClr val="white"/>
                  </a:solidFill>
                  <a:latin typeface="Effra"/>
                  <a:cs typeface="Segoe UI" panose="020B0502040204020203" pitchFamily="34" charset="0"/>
                </a:rPr>
                <a:t>Operational Dashboard</a:t>
              </a:r>
            </a:p>
          </p:txBody>
        </p:sp>
        <p:sp>
          <p:nvSpPr>
            <p:cNvPr id="23" name="Rectangle 22">
              <a:extLst>
                <a:ext uri="{FF2B5EF4-FFF2-40B4-BE49-F238E27FC236}">
                  <a16:creationId xmlns:a16="http://schemas.microsoft.com/office/drawing/2014/main" id="{C161730B-108E-3646-B33D-7A666A305E70}"/>
                </a:ext>
              </a:extLst>
            </p:cNvPr>
            <p:cNvSpPr/>
            <p:nvPr/>
          </p:nvSpPr>
          <p:spPr>
            <a:xfrm>
              <a:off x="3538208" y="1556189"/>
              <a:ext cx="934521" cy="571894"/>
            </a:xfrm>
            <a:prstGeom prst="rect">
              <a:avLst/>
            </a:prstGeom>
            <a:solidFill>
              <a:srgbClr val="B7DF4A"/>
            </a:solidFill>
            <a:ln>
              <a:solidFill>
                <a:srgbClr val="B7DF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r>
                <a:rPr lang="en-US" sz="1782" dirty="0">
                  <a:solidFill>
                    <a:srgbClr val="53565A"/>
                  </a:solidFill>
                  <a:latin typeface="Effra"/>
                  <a:cs typeface="Segoe UI" panose="020B0502040204020203" pitchFamily="34" charset="0"/>
                </a:rPr>
                <a:t>Validation and Analytics</a:t>
              </a:r>
            </a:p>
          </p:txBody>
        </p:sp>
        <p:sp>
          <p:nvSpPr>
            <p:cNvPr id="29" name="Rectangle 28">
              <a:extLst>
                <a:ext uri="{FF2B5EF4-FFF2-40B4-BE49-F238E27FC236}">
                  <a16:creationId xmlns:a16="http://schemas.microsoft.com/office/drawing/2014/main" id="{0732219B-E682-48CC-B7FB-801D0A4FD7F4}"/>
                </a:ext>
              </a:extLst>
            </p:cNvPr>
            <p:cNvSpPr/>
            <p:nvPr/>
          </p:nvSpPr>
          <p:spPr>
            <a:xfrm>
              <a:off x="6531314" y="1112247"/>
              <a:ext cx="2486960" cy="283211"/>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IN" sz="1782" dirty="0">
                  <a:solidFill>
                    <a:prstClr val="white"/>
                  </a:solidFill>
                  <a:latin typeface="Effra"/>
                  <a:cs typeface="Segoe UI" panose="020B0502040204020203" pitchFamily="34" charset="0"/>
                </a:rPr>
                <a:t>Data Quality Improvements</a:t>
              </a:r>
            </a:p>
          </p:txBody>
        </p:sp>
        <p:sp>
          <p:nvSpPr>
            <p:cNvPr id="114" name="Rectangle 113">
              <a:extLst>
                <a:ext uri="{FF2B5EF4-FFF2-40B4-BE49-F238E27FC236}">
                  <a16:creationId xmlns:a16="http://schemas.microsoft.com/office/drawing/2014/main" id="{F64F204C-05CC-4AA8-9FCA-ADB3C01BDF9D}"/>
                </a:ext>
              </a:extLst>
            </p:cNvPr>
            <p:cNvSpPr/>
            <p:nvPr/>
          </p:nvSpPr>
          <p:spPr>
            <a:xfrm>
              <a:off x="100911" y="1106803"/>
              <a:ext cx="1846244" cy="305272"/>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IN" sz="1782" dirty="0">
                  <a:solidFill>
                    <a:prstClr val="white"/>
                  </a:solidFill>
                  <a:latin typeface="Effra"/>
                  <a:cs typeface="Segoe UI" panose="020B0502040204020203" pitchFamily="34" charset="0"/>
                </a:rPr>
                <a:t>Asset Data Sets</a:t>
              </a:r>
            </a:p>
          </p:txBody>
        </p:sp>
        <p:sp>
          <p:nvSpPr>
            <p:cNvPr id="118" name="Hexagon 117">
              <a:extLst>
                <a:ext uri="{FF2B5EF4-FFF2-40B4-BE49-F238E27FC236}">
                  <a16:creationId xmlns:a16="http://schemas.microsoft.com/office/drawing/2014/main" id="{920A959F-BE21-425E-A01C-F36DD9B1F839}"/>
                </a:ext>
              </a:extLst>
            </p:cNvPr>
            <p:cNvSpPr/>
            <p:nvPr/>
          </p:nvSpPr>
          <p:spPr>
            <a:xfrm>
              <a:off x="52319" y="1799875"/>
              <a:ext cx="1001132" cy="720299"/>
            </a:xfrm>
            <a:prstGeom prst="hexagon">
              <a:avLst/>
            </a:prstGeom>
            <a:solidFill>
              <a:schemeClr val="accent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0" tIns="0" rIns="0" bIns="0" rtlCol="0" anchor="ctr"/>
            <a:lstStyle/>
            <a:p>
              <a:pPr algn="ctr" defTabSz="1283019" fontAlgn="base">
                <a:spcBef>
                  <a:spcPct val="0"/>
                </a:spcBef>
                <a:spcAft>
                  <a:spcPct val="0"/>
                </a:spcAft>
              </a:pPr>
              <a:r>
                <a:rPr lang="en-IN" sz="1260" dirty="0">
                  <a:solidFill>
                    <a:prstClr val="white"/>
                  </a:solidFill>
                  <a:latin typeface="Effra"/>
                  <a:cs typeface="Segoe UI" panose="020B0502040204020203" pitchFamily="34" charset="0"/>
                </a:rPr>
                <a:t>Transmission</a:t>
              </a:r>
            </a:p>
          </p:txBody>
        </p:sp>
        <p:sp>
          <p:nvSpPr>
            <p:cNvPr id="119" name="Hexagon 118">
              <a:extLst>
                <a:ext uri="{FF2B5EF4-FFF2-40B4-BE49-F238E27FC236}">
                  <a16:creationId xmlns:a16="http://schemas.microsoft.com/office/drawing/2014/main" id="{8E75F342-CE61-4287-A7D1-0302DF82A24E}"/>
                </a:ext>
              </a:extLst>
            </p:cNvPr>
            <p:cNvSpPr/>
            <p:nvPr/>
          </p:nvSpPr>
          <p:spPr>
            <a:xfrm>
              <a:off x="1048344" y="1804174"/>
              <a:ext cx="898811" cy="744740"/>
            </a:xfrm>
            <a:prstGeom prst="hexagon">
              <a:avLst/>
            </a:prstGeom>
            <a:solidFill>
              <a:schemeClr val="accent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0" tIns="0" rIns="0" bIns="0" rtlCol="0" anchor="ctr"/>
            <a:lstStyle/>
            <a:p>
              <a:pPr algn="ctr" defTabSz="1283019" fontAlgn="base">
                <a:spcBef>
                  <a:spcPct val="0"/>
                </a:spcBef>
                <a:spcAft>
                  <a:spcPct val="0"/>
                </a:spcAft>
              </a:pPr>
              <a:r>
                <a:rPr lang="en-IN" sz="1260" dirty="0">
                  <a:solidFill>
                    <a:prstClr val="white"/>
                  </a:solidFill>
                  <a:latin typeface="Effra"/>
                  <a:cs typeface="Segoe UI" panose="020B0502040204020203" pitchFamily="34" charset="0"/>
                </a:rPr>
                <a:t>Substation</a:t>
              </a:r>
            </a:p>
          </p:txBody>
        </p:sp>
        <p:sp>
          <p:nvSpPr>
            <p:cNvPr id="120" name="Hexagon 119">
              <a:extLst>
                <a:ext uri="{FF2B5EF4-FFF2-40B4-BE49-F238E27FC236}">
                  <a16:creationId xmlns:a16="http://schemas.microsoft.com/office/drawing/2014/main" id="{6C4B47FF-43AA-4C9A-A928-55A7FC899673}"/>
                </a:ext>
              </a:extLst>
            </p:cNvPr>
            <p:cNvSpPr/>
            <p:nvPr/>
          </p:nvSpPr>
          <p:spPr>
            <a:xfrm>
              <a:off x="85843" y="2519598"/>
              <a:ext cx="971801" cy="712114"/>
            </a:xfrm>
            <a:prstGeom prst="hexagon">
              <a:avLst/>
            </a:prstGeom>
            <a:solidFill>
              <a:schemeClr val="accent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0" tIns="0" rIns="0" bIns="0" rtlCol="0" anchor="ctr"/>
            <a:lstStyle/>
            <a:p>
              <a:pPr algn="ctr" defTabSz="1283019" fontAlgn="base">
                <a:spcBef>
                  <a:spcPct val="0"/>
                </a:spcBef>
                <a:spcAft>
                  <a:spcPct val="0"/>
                </a:spcAft>
              </a:pPr>
              <a:r>
                <a:rPr lang="en-IN" sz="1260" dirty="0">
                  <a:solidFill>
                    <a:prstClr val="white"/>
                  </a:solidFill>
                  <a:latin typeface="Effra"/>
                  <a:cs typeface="Segoe UI" panose="020B0502040204020203" pitchFamily="34" charset="0"/>
                </a:rPr>
                <a:t>Distribution</a:t>
              </a:r>
            </a:p>
          </p:txBody>
        </p:sp>
        <p:sp>
          <p:nvSpPr>
            <p:cNvPr id="121" name="Hexagon 120">
              <a:extLst>
                <a:ext uri="{FF2B5EF4-FFF2-40B4-BE49-F238E27FC236}">
                  <a16:creationId xmlns:a16="http://schemas.microsoft.com/office/drawing/2014/main" id="{04BBDEA6-A8E6-4948-BD4D-F16800D890DC}"/>
                </a:ext>
              </a:extLst>
            </p:cNvPr>
            <p:cNvSpPr/>
            <p:nvPr/>
          </p:nvSpPr>
          <p:spPr>
            <a:xfrm>
              <a:off x="1057843" y="2541416"/>
              <a:ext cx="891917" cy="712114"/>
            </a:xfrm>
            <a:prstGeom prst="hexagon">
              <a:avLst/>
            </a:prstGeom>
            <a:solidFill>
              <a:schemeClr val="accent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0" tIns="0" rIns="0" bIns="0" rtlCol="0" anchor="ctr"/>
            <a:lstStyle/>
            <a:p>
              <a:pPr algn="ctr" defTabSz="1283019" fontAlgn="base">
                <a:spcBef>
                  <a:spcPct val="0"/>
                </a:spcBef>
                <a:spcAft>
                  <a:spcPct val="0"/>
                </a:spcAft>
              </a:pPr>
              <a:r>
                <a:rPr lang="en-IN" sz="1260" dirty="0">
                  <a:solidFill>
                    <a:prstClr val="white"/>
                  </a:solidFill>
                  <a:latin typeface="Effra"/>
                  <a:cs typeface="Segoe UI" panose="020B0502040204020203" pitchFamily="34" charset="0"/>
                </a:rPr>
                <a:t>Secondary</a:t>
              </a:r>
            </a:p>
          </p:txBody>
        </p:sp>
        <p:grpSp>
          <p:nvGrpSpPr>
            <p:cNvPr id="129" name="Group 128">
              <a:extLst>
                <a:ext uri="{FF2B5EF4-FFF2-40B4-BE49-F238E27FC236}">
                  <a16:creationId xmlns:a16="http://schemas.microsoft.com/office/drawing/2014/main" id="{E78D3954-6362-45B2-9855-5A79FA6055A0}"/>
                </a:ext>
              </a:extLst>
            </p:cNvPr>
            <p:cNvGrpSpPr>
              <a:grpSpLocks noChangeAspect="1"/>
            </p:cNvGrpSpPr>
            <p:nvPr/>
          </p:nvGrpSpPr>
          <p:grpSpPr>
            <a:xfrm>
              <a:off x="3886715" y="2666077"/>
              <a:ext cx="414169" cy="411480"/>
              <a:chOff x="6400433" y="3560650"/>
              <a:chExt cx="700400" cy="700400"/>
            </a:xfrm>
          </p:grpSpPr>
          <p:sp>
            <p:nvSpPr>
              <p:cNvPr id="130" name="TextBox 129"/>
              <p:cNvSpPr txBox="1"/>
              <p:nvPr/>
            </p:nvSpPr>
            <p:spPr>
              <a:xfrm>
                <a:off x="6478109" y="3895547"/>
                <a:ext cx="551505" cy="246732"/>
              </a:xfrm>
              <a:prstGeom prst="rect">
                <a:avLst/>
              </a:prstGeom>
              <a:noFill/>
            </p:spPr>
            <p:txBody>
              <a:bodyPr wrap="none" rtlCol="0">
                <a:spAutoFit/>
              </a:bodyPr>
              <a:lstStyle/>
              <a:p>
                <a:pPr algn="ctr" defTabSz="1283019" fontAlgn="base">
                  <a:spcBef>
                    <a:spcPct val="0"/>
                  </a:spcBef>
                  <a:spcAft>
                    <a:spcPct val="0"/>
                  </a:spcAft>
                </a:pPr>
                <a:r>
                  <a:rPr lang="id-ID" sz="972" dirty="0">
                    <a:solidFill>
                      <a:prstClr val="white">
                        <a:lumMod val="50000"/>
                      </a:prstClr>
                    </a:solidFill>
                    <a:latin typeface="Effra"/>
                    <a:ea typeface="ＭＳ Ｐゴシック" charset="0"/>
                    <a:cs typeface="Segoe UI" panose="020B0502040204020203" pitchFamily="34" charset="0"/>
                  </a:rPr>
                  <a:t>REVIEW</a:t>
                </a:r>
              </a:p>
            </p:txBody>
          </p:sp>
          <p:sp>
            <p:nvSpPr>
              <p:cNvPr id="131" name="Freeform 49"/>
              <p:cNvSpPr>
                <a:spLocks noEditPoints="1"/>
              </p:cNvSpPr>
              <p:nvPr/>
            </p:nvSpPr>
            <p:spPr bwMode="auto">
              <a:xfrm>
                <a:off x="6624106" y="3659463"/>
                <a:ext cx="295576" cy="295576"/>
              </a:xfrm>
              <a:custGeom>
                <a:avLst/>
                <a:gdLst>
                  <a:gd name="T0" fmla="*/ 313 w 484"/>
                  <a:gd name="T1" fmla="*/ 152 h 484"/>
                  <a:gd name="T2" fmla="*/ 242 w 484"/>
                  <a:gd name="T3" fmla="*/ 0 h 484"/>
                  <a:gd name="T4" fmla="*/ 136 w 484"/>
                  <a:gd name="T5" fmla="*/ 155 h 484"/>
                  <a:gd name="T6" fmla="*/ 121 w 484"/>
                  <a:gd name="T7" fmla="*/ 163 h 484"/>
                  <a:gd name="T8" fmla="*/ 45 w 484"/>
                  <a:gd name="T9" fmla="*/ 151 h 484"/>
                  <a:gd name="T10" fmla="*/ 0 w 484"/>
                  <a:gd name="T11" fmla="*/ 439 h 484"/>
                  <a:gd name="T12" fmla="*/ 91 w 484"/>
                  <a:gd name="T13" fmla="*/ 484 h 484"/>
                  <a:gd name="T14" fmla="*/ 132 w 484"/>
                  <a:gd name="T15" fmla="*/ 458 h 484"/>
                  <a:gd name="T16" fmla="*/ 136 w 484"/>
                  <a:gd name="T17" fmla="*/ 459 h 484"/>
                  <a:gd name="T18" fmla="*/ 288 w 484"/>
                  <a:gd name="T19" fmla="*/ 484 h 484"/>
                  <a:gd name="T20" fmla="*/ 425 w 484"/>
                  <a:gd name="T21" fmla="*/ 455 h 484"/>
                  <a:gd name="T22" fmla="*/ 431 w 484"/>
                  <a:gd name="T23" fmla="*/ 412 h 484"/>
                  <a:gd name="T24" fmla="*/ 456 w 484"/>
                  <a:gd name="T25" fmla="*/ 332 h 484"/>
                  <a:gd name="T26" fmla="*/ 471 w 484"/>
                  <a:gd name="T27" fmla="*/ 254 h 484"/>
                  <a:gd name="T28" fmla="*/ 484 w 484"/>
                  <a:gd name="T29" fmla="*/ 218 h 484"/>
                  <a:gd name="T30" fmla="*/ 441 w 484"/>
                  <a:gd name="T31" fmla="*/ 158 h 484"/>
                  <a:gd name="T32" fmla="*/ 91 w 484"/>
                  <a:gd name="T33" fmla="*/ 454 h 484"/>
                  <a:gd name="T34" fmla="*/ 30 w 484"/>
                  <a:gd name="T35" fmla="*/ 439 h 484"/>
                  <a:gd name="T36" fmla="*/ 45 w 484"/>
                  <a:gd name="T37" fmla="*/ 182 h 484"/>
                  <a:gd name="T38" fmla="*/ 106 w 484"/>
                  <a:gd name="T39" fmla="*/ 197 h 484"/>
                  <a:gd name="T40" fmla="*/ 453 w 484"/>
                  <a:gd name="T41" fmla="*/ 220 h 484"/>
                  <a:gd name="T42" fmla="*/ 393 w 484"/>
                  <a:gd name="T43" fmla="*/ 242 h 484"/>
                  <a:gd name="T44" fmla="*/ 393 w 484"/>
                  <a:gd name="T45" fmla="*/ 257 h 484"/>
                  <a:gd name="T46" fmla="*/ 447 w 484"/>
                  <a:gd name="T47" fmla="*/ 285 h 484"/>
                  <a:gd name="T48" fmla="*/ 378 w 484"/>
                  <a:gd name="T49" fmla="*/ 318 h 484"/>
                  <a:gd name="T50" fmla="*/ 378 w 484"/>
                  <a:gd name="T51" fmla="*/ 333 h 484"/>
                  <a:gd name="T52" fmla="*/ 428 w 484"/>
                  <a:gd name="T53" fmla="*/ 364 h 484"/>
                  <a:gd name="T54" fmla="*/ 363 w 484"/>
                  <a:gd name="T55" fmla="*/ 393 h 484"/>
                  <a:gd name="T56" fmla="*/ 363 w 484"/>
                  <a:gd name="T57" fmla="*/ 408 h 484"/>
                  <a:gd name="T58" fmla="*/ 402 w 484"/>
                  <a:gd name="T59" fmla="*/ 430 h 484"/>
                  <a:gd name="T60" fmla="*/ 370 w 484"/>
                  <a:gd name="T61" fmla="*/ 454 h 484"/>
                  <a:gd name="T62" fmla="*/ 204 w 484"/>
                  <a:gd name="T63" fmla="*/ 444 h 484"/>
                  <a:gd name="T64" fmla="*/ 121 w 484"/>
                  <a:gd name="T65" fmla="*/ 414 h 484"/>
                  <a:gd name="T66" fmla="*/ 133 w 484"/>
                  <a:gd name="T67" fmla="*/ 189 h 484"/>
                  <a:gd name="T68" fmla="*/ 227 w 484"/>
                  <a:gd name="T69" fmla="*/ 45 h 484"/>
                  <a:gd name="T70" fmla="*/ 286 w 484"/>
                  <a:gd name="T71" fmla="*/ 102 h 484"/>
                  <a:gd name="T72" fmla="*/ 436 w 484"/>
                  <a:gd name="T73" fmla="*/ 187 h 484"/>
                  <a:gd name="T74" fmla="*/ 453 w 484"/>
                  <a:gd name="T75" fmla="*/ 220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4" h="484">
                    <a:moveTo>
                      <a:pt x="441" y="158"/>
                    </a:moveTo>
                    <a:cubicBezTo>
                      <a:pt x="422" y="153"/>
                      <a:pt x="378" y="153"/>
                      <a:pt x="313" y="152"/>
                    </a:cubicBezTo>
                    <a:cubicBezTo>
                      <a:pt x="316" y="138"/>
                      <a:pt x="317" y="125"/>
                      <a:pt x="317" y="102"/>
                    </a:cubicBezTo>
                    <a:cubicBezTo>
                      <a:pt x="317" y="48"/>
                      <a:pt x="277" y="0"/>
                      <a:pt x="242" y="0"/>
                    </a:cubicBezTo>
                    <a:cubicBezTo>
                      <a:pt x="217" y="0"/>
                      <a:pt x="197" y="20"/>
                      <a:pt x="197" y="45"/>
                    </a:cubicBezTo>
                    <a:cubicBezTo>
                      <a:pt x="196" y="75"/>
                      <a:pt x="187" y="128"/>
                      <a:pt x="136" y="155"/>
                    </a:cubicBezTo>
                    <a:cubicBezTo>
                      <a:pt x="132" y="157"/>
                      <a:pt x="122" y="162"/>
                      <a:pt x="120" y="163"/>
                    </a:cubicBezTo>
                    <a:cubicBezTo>
                      <a:pt x="121" y="163"/>
                      <a:pt x="121" y="163"/>
                      <a:pt x="121" y="163"/>
                    </a:cubicBezTo>
                    <a:cubicBezTo>
                      <a:pt x="113" y="156"/>
                      <a:pt x="102" y="151"/>
                      <a:pt x="91" y="151"/>
                    </a:cubicBezTo>
                    <a:cubicBezTo>
                      <a:pt x="45" y="151"/>
                      <a:pt x="45" y="151"/>
                      <a:pt x="45" y="151"/>
                    </a:cubicBezTo>
                    <a:cubicBezTo>
                      <a:pt x="20" y="151"/>
                      <a:pt x="0" y="172"/>
                      <a:pt x="0" y="197"/>
                    </a:cubicBezTo>
                    <a:cubicBezTo>
                      <a:pt x="0" y="439"/>
                      <a:pt x="0" y="439"/>
                      <a:pt x="0" y="439"/>
                    </a:cubicBezTo>
                    <a:cubicBezTo>
                      <a:pt x="0" y="464"/>
                      <a:pt x="20" y="484"/>
                      <a:pt x="45" y="484"/>
                    </a:cubicBezTo>
                    <a:cubicBezTo>
                      <a:pt x="91" y="484"/>
                      <a:pt x="91" y="484"/>
                      <a:pt x="91" y="484"/>
                    </a:cubicBezTo>
                    <a:cubicBezTo>
                      <a:pt x="109" y="484"/>
                      <a:pt x="124" y="473"/>
                      <a:pt x="131" y="458"/>
                    </a:cubicBezTo>
                    <a:cubicBezTo>
                      <a:pt x="131" y="458"/>
                      <a:pt x="132" y="458"/>
                      <a:pt x="132" y="458"/>
                    </a:cubicBezTo>
                    <a:cubicBezTo>
                      <a:pt x="133" y="458"/>
                      <a:pt x="134" y="459"/>
                      <a:pt x="135" y="459"/>
                    </a:cubicBezTo>
                    <a:cubicBezTo>
                      <a:pt x="136" y="459"/>
                      <a:pt x="136" y="459"/>
                      <a:pt x="136" y="459"/>
                    </a:cubicBezTo>
                    <a:cubicBezTo>
                      <a:pt x="145" y="461"/>
                      <a:pt x="162" y="465"/>
                      <a:pt x="197" y="474"/>
                    </a:cubicBezTo>
                    <a:cubicBezTo>
                      <a:pt x="205" y="475"/>
                      <a:pt x="246" y="484"/>
                      <a:pt x="288" y="484"/>
                    </a:cubicBezTo>
                    <a:cubicBezTo>
                      <a:pt x="370" y="484"/>
                      <a:pt x="370" y="484"/>
                      <a:pt x="370" y="484"/>
                    </a:cubicBezTo>
                    <a:cubicBezTo>
                      <a:pt x="396" y="484"/>
                      <a:pt x="414" y="474"/>
                      <a:pt x="425" y="455"/>
                    </a:cubicBezTo>
                    <a:cubicBezTo>
                      <a:pt x="425" y="455"/>
                      <a:pt x="428" y="448"/>
                      <a:pt x="431" y="439"/>
                    </a:cubicBezTo>
                    <a:cubicBezTo>
                      <a:pt x="433" y="432"/>
                      <a:pt x="434" y="422"/>
                      <a:pt x="431" y="412"/>
                    </a:cubicBezTo>
                    <a:cubicBezTo>
                      <a:pt x="448" y="401"/>
                      <a:pt x="453" y="384"/>
                      <a:pt x="456" y="373"/>
                    </a:cubicBezTo>
                    <a:cubicBezTo>
                      <a:pt x="462" y="355"/>
                      <a:pt x="460" y="341"/>
                      <a:pt x="456" y="332"/>
                    </a:cubicBezTo>
                    <a:cubicBezTo>
                      <a:pt x="466" y="323"/>
                      <a:pt x="473" y="310"/>
                      <a:pt x="477" y="290"/>
                    </a:cubicBezTo>
                    <a:cubicBezTo>
                      <a:pt x="479" y="277"/>
                      <a:pt x="476" y="265"/>
                      <a:pt x="471" y="254"/>
                    </a:cubicBezTo>
                    <a:cubicBezTo>
                      <a:pt x="479" y="244"/>
                      <a:pt x="483" y="232"/>
                      <a:pt x="484" y="221"/>
                    </a:cubicBezTo>
                    <a:cubicBezTo>
                      <a:pt x="484" y="218"/>
                      <a:pt x="484" y="218"/>
                      <a:pt x="484" y="218"/>
                    </a:cubicBezTo>
                    <a:cubicBezTo>
                      <a:pt x="484" y="216"/>
                      <a:pt x="484" y="215"/>
                      <a:pt x="484" y="210"/>
                    </a:cubicBezTo>
                    <a:cubicBezTo>
                      <a:pt x="484" y="191"/>
                      <a:pt x="471" y="167"/>
                      <a:pt x="441" y="158"/>
                    </a:cubicBezTo>
                    <a:close/>
                    <a:moveTo>
                      <a:pt x="106" y="439"/>
                    </a:moveTo>
                    <a:cubicBezTo>
                      <a:pt x="106" y="447"/>
                      <a:pt x="99" y="454"/>
                      <a:pt x="91" y="454"/>
                    </a:cubicBezTo>
                    <a:cubicBezTo>
                      <a:pt x="45" y="454"/>
                      <a:pt x="45" y="454"/>
                      <a:pt x="45" y="454"/>
                    </a:cubicBezTo>
                    <a:cubicBezTo>
                      <a:pt x="37" y="454"/>
                      <a:pt x="30" y="447"/>
                      <a:pt x="30" y="439"/>
                    </a:cubicBezTo>
                    <a:cubicBezTo>
                      <a:pt x="30" y="197"/>
                      <a:pt x="30" y="197"/>
                      <a:pt x="30" y="197"/>
                    </a:cubicBezTo>
                    <a:cubicBezTo>
                      <a:pt x="30" y="188"/>
                      <a:pt x="37" y="182"/>
                      <a:pt x="45" y="182"/>
                    </a:cubicBezTo>
                    <a:cubicBezTo>
                      <a:pt x="91" y="182"/>
                      <a:pt x="91" y="182"/>
                      <a:pt x="91" y="182"/>
                    </a:cubicBezTo>
                    <a:cubicBezTo>
                      <a:pt x="99" y="182"/>
                      <a:pt x="106" y="188"/>
                      <a:pt x="106" y="197"/>
                    </a:cubicBezTo>
                    <a:lnTo>
                      <a:pt x="106" y="439"/>
                    </a:lnTo>
                    <a:close/>
                    <a:moveTo>
                      <a:pt x="453" y="220"/>
                    </a:moveTo>
                    <a:cubicBezTo>
                      <a:pt x="453" y="227"/>
                      <a:pt x="450" y="242"/>
                      <a:pt x="424" y="242"/>
                    </a:cubicBezTo>
                    <a:cubicBezTo>
                      <a:pt x="401" y="242"/>
                      <a:pt x="393" y="242"/>
                      <a:pt x="393" y="242"/>
                    </a:cubicBezTo>
                    <a:cubicBezTo>
                      <a:pt x="389" y="242"/>
                      <a:pt x="386" y="245"/>
                      <a:pt x="386" y="250"/>
                    </a:cubicBezTo>
                    <a:cubicBezTo>
                      <a:pt x="386" y="254"/>
                      <a:pt x="389" y="257"/>
                      <a:pt x="393" y="257"/>
                    </a:cubicBezTo>
                    <a:cubicBezTo>
                      <a:pt x="393" y="257"/>
                      <a:pt x="400" y="257"/>
                      <a:pt x="423" y="257"/>
                    </a:cubicBezTo>
                    <a:cubicBezTo>
                      <a:pt x="445" y="257"/>
                      <a:pt x="448" y="276"/>
                      <a:pt x="447" y="285"/>
                    </a:cubicBezTo>
                    <a:cubicBezTo>
                      <a:pt x="445" y="296"/>
                      <a:pt x="440" y="318"/>
                      <a:pt x="414" y="318"/>
                    </a:cubicBezTo>
                    <a:cubicBezTo>
                      <a:pt x="389" y="318"/>
                      <a:pt x="378" y="318"/>
                      <a:pt x="378" y="318"/>
                    </a:cubicBezTo>
                    <a:cubicBezTo>
                      <a:pt x="374" y="318"/>
                      <a:pt x="371" y="321"/>
                      <a:pt x="371" y="325"/>
                    </a:cubicBezTo>
                    <a:cubicBezTo>
                      <a:pt x="371" y="329"/>
                      <a:pt x="374" y="333"/>
                      <a:pt x="378" y="333"/>
                    </a:cubicBezTo>
                    <a:cubicBezTo>
                      <a:pt x="378" y="333"/>
                      <a:pt x="396" y="333"/>
                      <a:pt x="408" y="333"/>
                    </a:cubicBezTo>
                    <a:cubicBezTo>
                      <a:pt x="433" y="333"/>
                      <a:pt x="431" y="352"/>
                      <a:pt x="428" y="364"/>
                    </a:cubicBezTo>
                    <a:cubicBezTo>
                      <a:pt x="423" y="379"/>
                      <a:pt x="420" y="393"/>
                      <a:pt x="388" y="393"/>
                    </a:cubicBezTo>
                    <a:cubicBezTo>
                      <a:pt x="377" y="393"/>
                      <a:pt x="363" y="393"/>
                      <a:pt x="363" y="393"/>
                    </a:cubicBezTo>
                    <a:cubicBezTo>
                      <a:pt x="359" y="393"/>
                      <a:pt x="355" y="397"/>
                      <a:pt x="355" y="401"/>
                    </a:cubicBezTo>
                    <a:cubicBezTo>
                      <a:pt x="355" y="405"/>
                      <a:pt x="359" y="408"/>
                      <a:pt x="363" y="408"/>
                    </a:cubicBezTo>
                    <a:cubicBezTo>
                      <a:pt x="363" y="408"/>
                      <a:pt x="373" y="408"/>
                      <a:pt x="387" y="408"/>
                    </a:cubicBezTo>
                    <a:cubicBezTo>
                      <a:pt x="403" y="408"/>
                      <a:pt x="404" y="424"/>
                      <a:pt x="402" y="430"/>
                    </a:cubicBezTo>
                    <a:cubicBezTo>
                      <a:pt x="400" y="436"/>
                      <a:pt x="398" y="440"/>
                      <a:pt x="398" y="441"/>
                    </a:cubicBezTo>
                    <a:cubicBezTo>
                      <a:pt x="393" y="449"/>
                      <a:pt x="386" y="454"/>
                      <a:pt x="370" y="454"/>
                    </a:cubicBezTo>
                    <a:cubicBezTo>
                      <a:pt x="288" y="454"/>
                      <a:pt x="288" y="454"/>
                      <a:pt x="288" y="454"/>
                    </a:cubicBezTo>
                    <a:cubicBezTo>
                      <a:pt x="246" y="454"/>
                      <a:pt x="205" y="444"/>
                      <a:pt x="204" y="444"/>
                    </a:cubicBezTo>
                    <a:cubicBezTo>
                      <a:pt x="141" y="430"/>
                      <a:pt x="138" y="428"/>
                      <a:pt x="134" y="427"/>
                    </a:cubicBezTo>
                    <a:cubicBezTo>
                      <a:pt x="134" y="427"/>
                      <a:pt x="121" y="425"/>
                      <a:pt x="121" y="414"/>
                    </a:cubicBezTo>
                    <a:cubicBezTo>
                      <a:pt x="121" y="205"/>
                      <a:pt x="121" y="205"/>
                      <a:pt x="121" y="205"/>
                    </a:cubicBezTo>
                    <a:cubicBezTo>
                      <a:pt x="121" y="198"/>
                      <a:pt x="126" y="192"/>
                      <a:pt x="133" y="189"/>
                    </a:cubicBezTo>
                    <a:cubicBezTo>
                      <a:pt x="134" y="189"/>
                      <a:pt x="135" y="189"/>
                      <a:pt x="136" y="188"/>
                    </a:cubicBezTo>
                    <a:cubicBezTo>
                      <a:pt x="205" y="160"/>
                      <a:pt x="226" y="97"/>
                      <a:pt x="227" y="45"/>
                    </a:cubicBezTo>
                    <a:cubicBezTo>
                      <a:pt x="227" y="38"/>
                      <a:pt x="233" y="30"/>
                      <a:pt x="242" y="30"/>
                    </a:cubicBezTo>
                    <a:cubicBezTo>
                      <a:pt x="258" y="30"/>
                      <a:pt x="286" y="62"/>
                      <a:pt x="286" y="102"/>
                    </a:cubicBezTo>
                    <a:cubicBezTo>
                      <a:pt x="286" y="138"/>
                      <a:pt x="285" y="144"/>
                      <a:pt x="272" y="182"/>
                    </a:cubicBezTo>
                    <a:cubicBezTo>
                      <a:pt x="424" y="182"/>
                      <a:pt x="422" y="184"/>
                      <a:pt x="436" y="187"/>
                    </a:cubicBezTo>
                    <a:cubicBezTo>
                      <a:pt x="452" y="192"/>
                      <a:pt x="454" y="206"/>
                      <a:pt x="454" y="210"/>
                    </a:cubicBezTo>
                    <a:cubicBezTo>
                      <a:pt x="454" y="216"/>
                      <a:pt x="454" y="215"/>
                      <a:pt x="453" y="220"/>
                    </a:cubicBezTo>
                    <a:close/>
                  </a:path>
                </a:pathLst>
              </a:custGeom>
              <a:solidFill>
                <a:schemeClr val="accent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11099" tIns="55550" rIns="111099" bIns="55550" numCol="1" anchor="t" anchorCtr="0" compatLnSpc="1">
                <a:prstTxWarp prst="textNoShape">
                  <a:avLst/>
                </a:prstTxWarp>
              </a:bodyPr>
              <a:lstStyle/>
              <a:p>
                <a:pPr defTabSz="1283019" fontAlgn="base">
                  <a:spcBef>
                    <a:spcPct val="0"/>
                  </a:spcBef>
                  <a:spcAft>
                    <a:spcPct val="0"/>
                  </a:spcAft>
                </a:pPr>
                <a:endParaRPr lang="id-ID" sz="2187">
                  <a:solidFill>
                    <a:srgbClr val="53565A"/>
                  </a:solidFill>
                  <a:latin typeface="Effra"/>
                  <a:ea typeface="ＭＳ Ｐゴシック" charset="0"/>
                  <a:cs typeface="Segoe UI" panose="020B0502040204020203" pitchFamily="34" charset="0"/>
                </a:endParaRPr>
              </a:p>
            </p:txBody>
          </p:sp>
          <p:sp>
            <p:nvSpPr>
              <p:cNvPr id="132" name="Oval 131">
                <a:extLst>
                  <a:ext uri="{FF2B5EF4-FFF2-40B4-BE49-F238E27FC236}">
                    <a16:creationId xmlns:a16="http://schemas.microsoft.com/office/drawing/2014/main" id="{3749CA24-15E0-416C-A486-52A6F05A48A5}"/>
                  </a:ext>
                </a:extLst>
              </p:cNvPr>
              <p:cNvSpPr/>
              <p:nvPr/>
            </p:nvSpPr>
            <p:spPr>
              <a:xfrm>
                <a:off x="6400433" y="3560650"/>
                <a:ext cx="700400" cy="700400"/>
              </a:xfrm>
              <a:prstGeom prst="ellipse">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endParaRPr lang="id-ID" sz="2187" dirty="0">
                  <a:solidFill>
                    <a:prstClr val="white"/>
                  </a:solidFill>
                  <a:latin typeface="Effra"/>
                  <a:cs typeface="Segoe UI" panose="020B0502040204020203" pitchFamily="34" charset="0"/>
                </a:endParaRPr>
              </a:p>
            </p:txBody>
          </p:sp>
        </p:grpSp>
        <p:grpSp>
          <p:nvGrpSpPr>
            <p:cNvPr id="133" name="Group 132">
              <a:extLst>
                <a:ext uri="{FF2B5EF4-FFF2-40B4-BE49-F238E27FC236}">
                  <a16:creationId xmlns:a16="http://schemas.microsoft.com/office/drawing/2014/main" id="{6C889589-D3D3-49F1-A7BC-0DCA142F2AA8}"/>
                </a:ext>
              </a:extLst>
            </p:cNvPr>
            <p:cNvGrpSpPr>
              <a:grpSpLocks noChangeAspect="1"/>
            </p:cNvGrpSpPr>
            <p:nvPr/>
          </p:nvGrpSpPr>
          <p:grpSpPr>
            <a:xfrm>
              <a:off x="4317519" y="2871817"/>
              <a:ext cx="414170" cy="411480"/>
              <a:chOff x="5746586" y="2818800"/>
              <a:chExt cx="700400" cy="700400"/>
            </a:xfrm>
          </p:grpSpPr>
          <p:grpSp>
            <p:nvGrpSpPr>
              <p:cNvPr id="134" name="Group 133">
                <a:extLst>
                  <a:ext uri="{FF2B5EF4-FFF2-40B4-BE49-F238E27FC236}">
                    <a16:creationId xmlns:a16="http://schemas.microsoft.com/office/drawing/2014/main" id="{AAFAB4EE-A926-46F5-BE0C-A7BA42CE41D9}"/>
                  </a:ext>
                </a:extLst>
              </p:cNvPr>
              <p:cNvGrpSpPr/>
              <p:nvPr/>
            </p:nvGrpSpPr>
            <p:grpSpPr>
              <a:xfrm>
                <a:off x="5746586" y="2818800"/>
                <a:ext cx="700400" cy="700400"/>
                <a:chOff x="5746586" y="2818800"/>
                <a:chExt cx="700400" cy="700400"/>
              </a:xfrm>
            </p:grpSpPr>
            <p:sp>
              <p:nvSpPr>
                <p:cNvPr id="136" name="Oval 135"/>
                <p:cNvSpPr/>
                <p:nvPr/>
              </p:nvSpPr>
              <p:spPr>
                <a:xfrm>
                  <a:off x="5746586" y="2818800"/>
                  <a:ext cx="700400" cy="700400"/>
                </a:xfrm>
                <a:prstGeom prst="ellipse">
                  <a:avLst/>
                </a:prstGeom>
                <a:noFill/>
                <a:ln w="889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endParaRPr lang="id-ID" sz="2187" dirty="0">
                    <a:solidFill>
                      <a:prstClr val="white"/>
                    </a:solidFill>
                    <a:latin typeface="Effra"/>
                    <a:cs typeface="Segoe UI" panose="020B0502040204020203" pitchFamily="34" charset="0"/>
                  </a:endParaRPr>
                </a:p>
              </p:txBody>
            </p:sp>
            <p:pic>
              <p:nvPicPr>
                <p:cNvPr id="137" name="Picture 136">
                  <a:extLst>
                    <a:ext uri="{FF2B5EF4-FFF2-40B4-BE49-F238E27FC236}">
                      <a16:creationId xmlns:a16="http://schemas.microsoft.com/office/drawing/2014/main" id="{1DACF5A0-414B-4FF1-9F08-8C9E7721ECA6}"/>
                    </a:ext>
                  </a:extLst>
                </p:cNvPr>
                <p:cNvPicPr>
                  <a:picLocks noChangeAspect="1"/>
                </p:cNvPicPr>
                <p:nvPr/>
              </p:nvPicPr>
              <p:blipFill>
                <a:blip r:embed="rId3"/>
                <a:stretch>
                  <a:fillRect/>
                </a:stretch>
              </p:blipFill>
              <p:spPr>
                <a:xfrm>
                  <a:off x="5893874" y="2915052"/>
                  <a:ext cx="369139" cy="357553"/>
                </a:xfrm>
                <a:prstGeom prst="rect">
                  <a:avLst/>
                </a:prstGeom>
              </p:spPr>
            </p:pic>
          </p:grpSp>
          <p:sp>
            <p:nvSpPr>
              <p:cNvPr id="135" name="TextBox 134">
                <a:extLst>
                  <a:ext uri="{FF2B5EF4-FFF2-40B4-BE49-F238E27FC236}">
                    <a16:creationId xmlns:a16="http://schemas.microsoft.com/office/drawing/2014/main" id="{F73C2D81-9ECD-46F5-AAB4-83254F125E9F}"/>
                  </a:ext>
                </a:extLst>
              </p:cNvPr>
              <p:cNvSpPr txBox="1"/>
              <p:nvPr/>
            </p:nvSpPr>
            <p:spPr>
              <a:xfrm>
                <a:off x="5795911" y="3220648"/>
                <a:ext cx="626803" cy="246732"/>
              </a:xfrm>
              <a:prstGeom prst="rect">
                <a:avLst/>
              </a:prstGeom>
              <a:noFill/>
            </p:spPr>
            <p:txBody>
              <a:bodyPr wrap="none" rtlCol="0">
                <a:spAutoFit/>
              </a:bodyPr>
              <a:lstStyle/>
              <a:p>
                <a:pPr algn="ctr" defTabSz="1283019" fontAlgn="base">
                  <a:spcBef>
                    <a:spcPct val="0"/>
                  </a:spcBef>
                  <a:spcAft>
                    <a:spcPct val="0"/>
                  </a:spcAft>
                </a:pPr>
                <a:r>
                  <a:rPr lang="en-US" sz="972" dirty="0">
                    <a:solidFill>
                      <a:prstClr val="white">
                        <a:lumMod val="50000"/>
                      </a:prstClr>
                    </a:solidFill>
                    <a:latin typeface="Effra"/>
                    <a:ea typeface="ＭＳ Ｐゴシック" charset="0"/>
                    <a:cs typeface="Segoe UI" panose="020B0502040204020203" pitchFamily="34" charset="0"/>
                  </a:rPr>
                  <a:t>IMPROVE</a:t>
                </a:r>
                <a:endParaRPr lang="id-ID" sz="972" dirty="0">
                  <a:solidFill>
                    <a:prstClr val="white">
                      <a:lumMod val="50000"/>
                    </a:prstClr>
                  </a:solidFill>
                  <a:latin typeface="Effra"/>
                  <a:ea typeface="ＭＳ Ｐゴシック" charset="0"/>
                  <a:cs typeface="Segoe UI" panose="020B0502040204020203" pitchFamily="34" charset="0"/>
                </a:endParaRPr>
              </a:p>
            </p:txBody>
          </p:sp>
        </p:grpSp>
        <p:grpSp>
          <p:nvGrpSpPr>
            <p:cNvPr id="138" name="Group 137">
              <a:extLst>
                <a:ext uri="{FF2B5EF4-FFF2-40B4-BE49-F238E27FC236}">
                  <a16:creationId xmlns:a16="http://schemas.microsoft.com/office/drawing/2014/main" id="{E48C59D3-3C50-4DA1-86BC-D0BC213DAF33}"/>
                </a:ext>
              </a:extLst>
            </p:cNvPr>
            <p:cNvGrpSpPr>
              <a:grpSpLocks noChangeAspect="1"/>
            </p:cNvGrpSpPr>
            <p:nvPr/>
          </p:nvGrpSpPr>
          <p:grpSpPr>
            <a:xfrm>
              <a:off x="4285139" y="2389797"/>
              <a:ext cx="414169" cy="411480"/>
              <a:chOff x="5534172" y="3122079"/>
              <a:chExt cx="700400" cy="700400"/>
            </a:xfrm>
          </p:grpSpPr>
          <p:grpSp>
            <p:nvGrpSpPr>
              <p:cNvPr id="139" name="Group 138">
                <a:extLst>
                  <a:ext uri="{FF2B5EF4-FFF2-40B4-BE49-F238E27FC236}">
                    <a16:creationId xmlns:a16="http://schemas.microsoft.com/office/drawing/2014/main" id="{F1F68B8B-72BE-4EC0-88AE-EAF8FE8E1264}"/>
                  </a:ext>
                </a:extLst>
              </p:cNvPr>
              <p:cNvGrpSpPr/>
              <p:nvPr/>
            </p:nvGrpSpPr>
            <p:grpSpPr>
              <a:xfrm>
                <a:off x="5534172" y="3122079"/>
                <a:ext cx="700400" cy="700400"/>
                <a:chOff x="5421438" y="3911217"/>
                <a:chExt cx="700400" cy="700400"/>
              </a:xfrm>
            </p:grpSpPr>
            <p:sp>
              <p:nvSpPr>
                <p:cNvPr id="141" name="Oval 140"/>
                <p:cNvSpPr/>
                <p:nvPr/>
              </p:nvSpPr>
              <p:spPr>
                <a:xfrm>
                  <a:off x="5421438" y="3911217"/>
                  <a:ext cx="700400" cy="700400"/>
                </a:xfrm>
                <a:prstGeom prst="ellipse">
                  <a:avLst/>
                </a:prstGeom>
                <a:noFill/>
                <a:ln w="889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83019" fontAlgn="base">
                    <a:spcBef>
                      <a:spcPct val="0"/>
                    </a:spcBef>
                    <a:spcAft>
                      <a:spcPct val="0"/>
                    </a:spcAft>
                  </a:pPr>
                  <a:endParaRPr lang="id-ID" sz="2187" dirty="0">
                    <a:solidFill>
                      <a:prstClr val="white"/>
                    </a:solidFill>
                    <a:latin typeface="Effra"/>
                    <a:cs typeface="Segoe UI" panose="020B0502040204020203" pitchFamily="34" charset="0"/>
                  </a:endParaRPr>
                </a:p>
              </p:txBody>
            </p:sp>
            <p:sp>
              <p:nvSpPr>
                <p:cNvPr id="142" name="TextBox 141"/>
                <p:cNvSpPr txBox="1"/>
                <p:nvPr/>
              </p:nvSpPr>
              <p:spPr>
                <a:xfrm>
                  <a:off x="5450707" y="4266658"/>
                  <a:ext cx="641864" cy="246732"/>
                </a:xfrm>
                <a:prstGeom prst="rect">
                  <a:avLst/>
                </a:prstGeom>
                <a:noFill/>
              </p:spPr>
              <p:txBody>
                <a:bodyPr wrap="none" rtlCol="0">
                  <a:spAutoFit/>
                </a:bodyPr>
                <a:lstStyle/>
                <a:p>
                  <a:pPr algn="ctr" defTabSz="1283019" fontAlgn="base">
                    <a:spcBef>
                      <a:spcPct val="0"/>
                    </a:spcBef>
                    <a:spcAft>
                      <a:spcPct val="0"/>
                    </a:spcAft>
                  </a:pPr>
                  <a:r>
                    <a:rPr lang="en-US" sz="972" dirty="0">
                      <a:solidFill>
                        <a:prstClr val="white">
                          <a:lumMod val="50000"/>
                        </a:prstClr>
                      </a:solidFill>
                      <a:latin typeface="Effra"/>
                      <a:ea typeface="ＭＳ Ｐゴシック" charset="0"/>
                      <a:cs typeface="Segoe UI" panose="020B0502040204020203" pitchFamily="34" charset="0"/>
                    </a:rPr>
                    <a:t>VALIDATE</a:t>
                  </a:r>
                  <a:endParaRPr lang="id-ID" sz="972" dirty="0">
                    <a:solidFill>
                      <a:prstClr val="white">
                        <a:lumMod val="50000"/>
                      </a:prstClr>
                    </a:solidFill>
                    <a:latin typeface="Effra"/>
                    <a:ea typeface="ＭＳ Ｐゴシック" charset="0"/>
                    <a:cs typeface="Segoe UI" panose="020B0502040204020203" pitchFamily="34" charset="0"/>
                  </a:endParaRPr>
                </a:p>
              </p:txBody>
            </p:sp>
          </p:grpSp>
          <p:pic>
            <p:nvPicPr>
              <p:cNvPr id="140" name="Picture 139">
                <a:extLst>
                  <a:ext uri="{FF2B5EF4-FFF2-40B4-BE49-F238E27FC236}">
                    <a16:creationId xmlns:a16="http://schemas.microsoft.com/office/drawing/2014/main" id="{3B888AF2-2547-48FB-8400-700F09AB975D}"/>
                  </a:ext>
                </a:extLst>
              </p:cNvPr>
              <p:cNvPicPr>
                <a:picLocks noChangeAspect="1"/>
              </p:cNvPicPr>
              <p:nvPr/>
            </p:nvPicPr>
            <p:blipFill>
              <a:blip r:embed="rId4"/>
              <a:stretch>
                <a:fillRect/>
              </a:stretch>
            </p:blipFill>
            <p:spPr>
              <a:xfrm>
                <a:off x="5776596" y="3241519"/>
                <a:ext cx="265656" cy="265656"/>
              </a:xfrm>
              <a:prstGeom prst="rect">
                <a:avLst/>
              </a:prstGeom>
            </p:spPr>
          </p:pic>
        </p:grpSp>
        <p:sp>
          <p:nvSpPr>
            <p:cNvPr id="143" name="Oval 142">
              <a:extLst>
                <a:ext uri="{FF2B5EF4-FFF2-40B4-BE49-F238E27FC236}">
                  <a16:creationId xmlns:a16="http://schemas.microsoft.com/office/drawing/2014/main" id="{3749CA24-15E0-416C-A486-52A6F05A48A5}"/>
                </a:ext>
              </a:extLst>
            </p:cNvPr>
            <p:cNvSpPr>
              <a:spLocks noChangeAspect="1"/>
            </p:cNvSpPr>
            <p:nvPr/>
          </p:nvSpPr>
          <p:spPr>
            <a:xfrm>
              <a:off x="2200054" y="2543857"/>
              <a:ext cx="662672" cy="658368"/>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id-ID" sz="1296" dirty="0">
                <a:solidFill>
                  <a:prstClr val="white"/>
                </a:solidFill>
                <a:latin typeface="Effra"/>
                <a:cs typeface="Segoe UI" panose="020B0502040204020203" pitchFamily="34" charset="0"/>
              </a:endParaRPr>
            </a:p>
          </p:txBody>
        </p:sp>
        <p:sp>
          <p:nvSpPr>
            <p:cNvPr id="144" name="Oval 143">
              <a:extLst>
                <a:ext uri="{FF2B5EF4-FFF2-40B4-BE49-F238E27FC236}">
                  <a16:creationId xmlns:a16="http://schemas.microsoft.com/office/drawing/2014/main" id="{3749CA24-15E0-416C-A486-52A6F05A48A5}"/>
                </a:ext>
              </a:extLst>
            </p:cNvPr>
            <p:cNvSpPr>
              <a:spLocks noChangeAspect="1"/>
            </p:cNvSpPr>
            <p:nvPr/>
          </p:nvSpPr>
          <p:spPr>
            <a:xfrm>
              <a:off x="3118939" y="2542586"/>
              <a:ext cx="662672" cy="658368"/>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id-ID" sz="2187" dirty="0">
                <a:solidFill>
                  <a:prstClr val="white"/>
                </a:solidFill>
                <a:latin typeface="Effra"/>
                <a:cs typeface="Segoe UI" panose="020B0502040204020203" pitchFamily="34" charset="0"/>
              </a:endParaRPr>
            </a:p>
          </p:txBody>
        </p:sp>
        <p:sp>
          <p:nvSpPr>
            <p:cNvPr id="145" name="Oval 144">
              <a:extLst>
                <a:ext uri="{FF2B5EF4-FFF2-40B4-BE49-F238E27FC236}">
                  <a16:creationId xmlns:a16="http://schemas.microsoft.com/office/drawing/2014/main" id="{3749CA24-15E0-416C-A486-52A6F05A48A5}"/>
                </a:ext>
              </a:extLst>
            </p:cNvPr>
            <p:cNvSpPr>
              <a:spLocks noChangeAspect="1"/>
            </p:cNvSpPr>
            <p:nvPr/>
          </p:nvSpPr>
          <p:spPr>
            <a:xfrm>
              <a:off x="5376308" y="2537280"/>
              <a:ext cx="662672" cy="658368"/>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id-ID" sz="2187" dirty="0">
                <a:solidFill>
                  <a:prstClr val="white"/>
                </a:solidFill>
                <a:latin typeface="Effra"/>
                <a:cs typeface="Segoe UI" panose="020B0502040204020203" pitchFamily="34" charset="0"/>
              </a:endParaRPr>
            </a:p>
          </p:txBody>
        </p:sp>
        <p:sp>
          <p:nvSpPr>
            <p:cNvPr id="2" name="TextBox 1"/>
            <p:cNvSpPr txBox="1"/>
            <p:nvPr/>
          </p:nvSpPr>
          <p:spPr>
            <a:xfrm>
              <a:off x="2268663" y="2836608"/>
              <a:ext cx="435483" cy="94125"/>
            </a:xfrm>
            <a:prstGeom prst="rect">
              <a:avLst/>
            </a:prstGeom>
            <a:noFill/>
          </p:spPr>
          <p:txBody>
            <a:bodyPr wrap="none" lIns="0" tIns="0" rIns="0" bIns="0" rtlCol="0">
              <a:spAutoFit/>
            </a:bodyPr>
            <a:lstStyle/>
            <a:p>
              <a:pPr defTabSz="1283019" fontAlgn="base">
                <a:lnSpc>
                  <a:spcPct val="90000"/>
                </a:lnSpc>
                <a:spcBef>
                  <a:spcPct val="0"/>
                </a:spcBef>
                <a:spcAft>
                  <a:spcPct val="0"/>
                </a:spcAft>
              </a:pPr>
              <a:r>
                <a:rPr lang="en-US" sz="1134" dirty="0">
                  <a:solidFill>
                    <a:prstClr val="white"/>
                  </a:solidFill>
                  <a:latin typeface="Effra"/>
                  <a:ea typeface="ＭＳ Ｐゴシック" charset="0"/>
                  <a:cs typeface="Segoe UI" panose="020B0502040204020203" pitchFamily="34" charset="0"/>
                </a:rPr>
                <a:t>AVAILABILITY</a:t>
              </a:r>
            </a:p>
          </p:txBody>
        </p:sp>
        <p:sp>
          <p:nvSpPr>
            <p:cNvPr id="146" name="TextBox 145"/>
            <p:cNvSpPr txBox="1"/>
            <p:nvPr/>
          </p:nvSpPr>
          <p:spPr>
            <a:xfrm>
              <a:off x="3287082" y="2835060"/>
              <a:ext cx="284978" cy="94125"/>
            </a:xfrm>
            <a:prstGeom prst="rect">
              <a:avLst/>
            </a:prstGeom>
            <a:noFill/>
          </p:spPr>
          <p:txBody>
            <a:bodyPr wrap="none" lIns="0" tIns="0" rIns="0" bIns="0" rtlCol="0">
              <a:spAutoFit/>
            </a:bodyPr>
            <a:lstStyle/>
            <a:p>
              <a:pPr defTabSz="1283019" fontAlgn="base">
                <a:lnSpc>
                  <a:spcPct val="90000"/>
                </a:lnSpc>
                <a:spcBef>
                  <a:spcPct val="0"/>
                </a:spcBef>
                <a:spcAft>
                  <a:spcPct val="0"/>
                </a:spcAft>
              </a:pPr>
              <a:r>
                <a:rPr lang="en-US" sz="1134" dirty="0">
                  <a:solidFill>
                    <a:prstClr val="white"/>
                  </a:solidFill>
                  <a:latin typeface="Effra"/>
                  <a:ea typeface="ＭＳ Ｐゴシック" charset="0"/>
                  <a:cs typeface="Segoe UI" panose="020B0502040204020203" pitchFamily="34" charset="0"/>
                </a:rPr>
                <a:t>QUALITY</a:t>
              </a:r>
            </a:p>
          </p:txBody>
        </p:sp>
        <p:sp>
          <p:nvSpPr>
            <p:cNvPr id="147" name="TextBox 146"/>
            <p:cNvSpPr txBox="1"/>
            <p:nvPr/>
          </p:nvSpPr>
          <p:spPr>
            <a:xfrm>
              <a:off x="5436000" y="2760654"/>
              <a:ext cx="560615" cy="188251"/>
            </a:xfrm>
            <a:prstGeom prst="rect">
              <a:avLst/>
            </a:prstGeom>
            <a:noFill/>
          </p:spPr>
          <p:txBody>
            <a:bodyPr wrap="square" lIns="0" tIns="0" rIns="0" bIns="0" rtlCol="0">
              <a:spAutoFit/>
            </a:bodyPr>
            <a:lstStyle/>
            <a:p>
              <a:pPr algn="ctr" defTabSz="1283019" fontAlgn="base">
                <a:lnSpc>
                  <a:spcPct val="90000"/>
                </a:lnSpc>
                <a:spcBef>
                  <a:spcPct val="0"/>
                </a:spcBef>
                <a:spcAft>
                  <a:spcPct val="0"/>
                </a:spcAft>
              </a:pPr>
              <a:r>
                <a:rPr lang="en-US" sz="1134" dirty="0">
                  <a:solidFill>
                    <a:prstClr val="white"/>
                  </a:solidFill>
                  <a:latin typeface="Effra"/>
                  <a:ea typeface="ＭＳ Ｐゴシック" charset="0"/>
                  <a:cs typeface="Segoe UI" panose="020B0502040204020203" pitchFamily="34" charset="0"/>
                </a:rPr>
                <a:t>OVERALL DATA EFFICTIVNESS</a:t>
              </a:r>
            </a:p>
          </p:txBody>
        </p:sp>
        <p:sp>
          <p:nvSpPr>
            <p:cNvPr id="4" name="Left-Right Arrow 3"/>
            <p:cNvSpPr/>
            <p:nvPr/>
          </p:nvSpPr>
          <p:spPr>
            <a:xfrm>
              <a:off x="2815984" y="2781623"/>
              <a:ext cx="302612" cy="187724"/>
            </a:xfrm>
            <a:prstGeom prst="leftRightArrow">
              <a:avLst/>
            </a:prstGeom>
            <a:ln/>
          </p:spPr>
          <p:style>
            <a:lnRef idx="1">
              <a:schemeClr val="dk1"/>
            </a:lnRef>
            <a:fillRef idx="3">
              <a:schemeClr val="dk1"/>
            </a:fillRef>
            <a:effectRef idx="2">
              <a:schemeClr val="dk1"/>
            </a:effectRef>
            <a:fontRef idx="minor">
              <a:schemeClr val="lt1"/>
            </a:fontRef>
          </p:style>
          <p:txBody>
            <a:bodyPr rtlCol="0" anchor="ctr"/>
            <a:lstStyle/>
            <a:p>
              <a:pPr algn="ctr" defTabSz="1283019" fontAlgn="base">
                <a:spcBef>
                  <a:spcPct val="0"/>
                </a:spcBef>
                <a:spcAft>
                  <a:spcPct val="0"/>
                </a:spcAft>
              </a:pPr>
              <a:endParaRPr lang="en-US" sz="2268">
                <a:solidFill>
                  <a:prstClr val="white"/>
                </a:solidFill>
                <a:latin typeface="Effra"/>
                <a:cs typeface="Segoe UI" panose="020B0502040204020203" pitchFamily="34" charset="0"/>
              </a:endParaRPr>
            </a:p>
          </p:txBody>
        </p:sp>
        <p:sp>
          <p:nvSpPr>
            <p:cNvPr id="148" name="Left-Right Arrow 147"/>
            <p:cNvSpPr/>
            <p:nvPr/>
          </p:nvSpPr>
          <p:spPr>
            <a:xfrm>
              <a:off x="5027947" y="2768965"/>
              <a:ext cx="302612" cy="187724"/>
            </a:xfrm>
            <a:prstGeom prst="leftRightArrow">
              <a:avLst/>
            </a:prstGeom>
            <a:ln/>
          </p:spPr>
          <p:style>
            <a:lnRef idx="1">
              <a:schemeClr val="dk1"/>
            </a:lnRef>
            <a:fillRef idx="3">
              <a:schemeClr val="dk1"/>
            </a:fillRef>
            <a:effectRef idx="2">
              <a:schemeClr val="dk1"/>
            </a:effectRef>
            <a:fontRef idx="minor">
              <a:schemeClr val="lt1"/>
            </a:fontRef>
          </p:style>
          <p:txBody>
            <a:bodyPr rtlCol="0" anchor="ctr"/>
            <a:lstStyle/>
            <a:p>
              <a:pPr algn="ctr" defTabSz="1283019" fontAlgn="base">
                <a:spcBef>
                  <a:spcPct val="0"/>
                </a:spcBef>
                <a:spcAft>
                  <a:spcPct val="0"/>
                </a:spcAft>
              </a:pPr>
              <a:endParaRPr lang="en-US" sz="2268">
                <a:solidFill>
                  <a:prstClr val="white"/>
                </a:solidFill>
                <a:latin typeface="Effra"/>
                <a:cs typeface="Segoe UI" panose="020B0502040204020203" pitchFamily="34" charset="0"/>
              </a:endParaRPr>
            </a:p>
          </p:txBody>
        </p:sp>
        <p:pic>
          <p:nvPicPr>
            <p:cNvPr id="3084" name="Picture 12" descr="Dtc Chile Circle Sticker - Dtc Chile Circle Rolling Sticker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15489" y="2152584"/>
              <a:ext cx="1316736" cy="1316737"/>
            </a:xfrm>
            <a:prstGeom prst="rect">
              <a:avLst/>
            </a:prstGeom>
            <a:noFill/>
            <a:extLst>
              <a:ext uri="{909E8E84-426E-40DD-AFC4-6F175D3DCCD1}">
                <a14:hiddenFill xmlns:a14="http://schemas.microsoft.com/office/drawing/2010/main">
                  <a:solidFill>
                    <a:srgbClr val="FFFFFF"/>
                  </a:solidFill>
                </a14:hiddenFill>
              </a:ext>
            </a:extLst>
          </p:spPr>
        </p:pic>
        <p:sp>
          <p:nvSpPr>
            <p:cNvPr id="163" name="Rectangle 162">
              <a:extLst>
                <a:ext uri="{FF2B5EF4-FFF2-40B4-BE49-F238E27FC236}">
                  <a16:creationId xmlns:a16="http://schemas.microsoft.com/office/drawing/2014/main" id="{1A1720FD-3920-1B4C-AEDF-ECBC93D9BE72}"/>
                </a:ext>
              </a:extLst>
            </p:cNvPr>
            <p:cNvSpPr/>
            <p:nvPr/>
          </p:nvSpPr>
          <p:spPr>
            <a:xfrm rot="16200000">
              <a:off x="7041206" y="986394"/>
              <a:ext cx="1467176" cy="2486961"/>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en-US" sz="2268" dirty="0">
                <a:solidFill>
                  <a:srgbClr val="53565A"/>
                </a:solidFill>
                <a:latin typeface="Effra"/>
                <a:cs typeface="Segoe UI" panose="020B0502040204020203" pitchFamily="34" charset="0"/>
              </a:endParaRPr>
            </a:p>
          </p:txBody>
        </p:sp>
        <p:sp>
          <p:nvSpPr>
            <p:cNvPr id="5" name="Rounded Rectangle 4"/>
            <p:cNvSpPr/>
            <p:nvPr/>
          </p:nvSpPr>
          <p:spPr>
            <a:xfrm>
              <a:off x="6605536" y="1555118"/>
              <a:ext cx="1108636" cy="4223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srgbClr val="53565A"/>
                  </a:solidFill>
                  <a:latin typeface="Effra"/>
                  <a:cs typeface="Segoe UI" panose="020B0502040204020203" pitchFamily="34" charset="0"/>
                </a:rPr>
                <a:t>Data Remediation</a:t>
              </a:r>
            </a:p>
          </p:txBody>
        </p:sp>
        <p:sp>
          <p:nvSpPr>
            <p:cNvPr id="164" name="Rounded Rectangle 163"/>
            <p:cNvSpPr/>
            <p:nvPr/>
          </p:nvSpPr>
          <p:spPr>
            <a:xfrm>
              <a:off x="7853916" y="1563672"/>
              <a:ext cx="1071462" cy="4223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srgbClr val="53565A"/>
                  </a:solidFill>
                  <a:latin typeface="Effra"/>
                  <a:cs typeface="Segoe UI" panose="020B0502040204020203" pitchFamily="34" charset="0"/>
                </a:rPr>
                <a:t>Data Augmentation</a:t>
              </a:r>
            </a:p>
          </p:txBody>
        </p:sp>
        <p:sp>
          <p:nvSpPr>
            <p:cNvPr id="165" name="Rounded Rectangle 164"/>
            <p:cNvSpPr/>
            <p:nvPr/>
          </p:nvSpPr>
          <p:spPr>
            <a:xfrm>
              <a:off x="7877020" y="2012548"/>
              <a:ext cx="1048358" cy="4223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srgbClr val="53565A"/>
                  </a:solidFill>
                  <a:latin typeface="Effra"/>
                  <a:cs typeface="Segoe UI" panose="020B0502040204020203" pitchFamily="34" charset="0"/>
                </a:rPr>
                <a:t>Field Inventory</a:t>
              </a:r>
            </a:p>
          </p:txBody>
        </p:sp>
        <p:sp>
          <p:nvSpPr>
            <p:cNvPr id="166" name="Rounded Rectangle 165"/>
            <p:cNvSpPr/>
            <p:nvPr/>
          </p:nvSpPr>
          <p:spPr>
            <a:xfrm>
              <a:off x="6628620" y="1997446"/>
              <a:ext cx="1097495" cy="4223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srgbClr val="53565A"/>
                  </a:solidFill>
                  <a:latin typeface="Effra"/>
                  <a:cs typeface="Segoe UI" panose="020B0502040204020203" pitchFamily="34" charset="0"/>
                </a:rPr>
                <a:t>Process Enhancements</a:t>
              </a:r>
            </a:p>
          </p:txBody>
        </p:sp>
        <p:sp>
          <p:nvSpPr>
            <p:cNvPr id="167" name="Rounded Rectangle 166"/>
            <p:cNvSpPr/>
            <p:nvPr/>
          </p:nvSpPr>
          <p:spPr>
            <a:xfrm>
              <a:off x="6645303" y="2470117"/>
              <a:ext cx="1068869" cy="4223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srgbClr val="53565A"/>
                  </a:solidFill>
                  <a:latin typeface="Effra"/>
                  <a:cs typeface="Segoe UI" panose="020B0502040204020203" pitchFamily="34" charset="0"/>
                </a:rPr>
                <a:t>Work order Posting</a:t>
              </a:r>
            </a:p>
          </p:txBody>
        </p:sp>
        <p:sp>
          <p:nvSpPr>
            <p:cNvPr id="54" name="Hexagon 53">
              <a:extLst>
                <a:ext uri="{FF2B5EF4-FFF2-40B4-BE49-F238E27FC236}">
                  <a16:creationId xmlns:a16="http://schemas.microsoft.com/office/drawing/2014/main" id="{6C4B47FF-43AA-4C9A-A928-55A7FC899673}"/>
                </a:ext>
              </a:extLst>
            </p:cNvPr>
            <p:cNvSpPr/>
            <p:nvPr/>
          </p:nvSpPr>
          <p:spPr>
            <a:xfrm>
              <a:off x="1054238" y="4195055"/>
              <a:ext cx="892918" cy="712114"/>
            </a:xfrm>
            <a:prstGeom prst="hexagon">
              <a:avLst/>
            </a:prstGeom>
            <a:solidFill>
              <a:schemeClr val="tx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0" tIns="0" rIns="0" bIns="0" rtlCol="0" anchor="ctr"/>
            <a:lstStyle/>
            <a:p>
              <a:pPr algn="ctr" defTabSz="1283019" fontAlgn="base">
                <a:spcBef>
                  <a:spcPct val="0"/>
                </a:spcBef>
                <a:spcAft>
                  <a:spcPct val="0"/>
                </a:spcAft>
              </a:pPr>
              <a:r>
                <a:rPr lang="en-IN" sz="1260" dirty="0">
                  <a:solidFill>
                    <a:prstClr val="white"/>
                  </a:solidFill>
                  <a:latin typeface="Effra"/>
                  <a:cs typeface="Segoe UI" panose="020B0502040204020203" pitchFamily="34" charset="0"/>
                </a:rPr>
                <a:t>MDM</a:t>
              </a:r>
            </a:p>
          </p:txBody>
        </p:sp>
        <p:sp>
          <p:nvSpPr>
            <p:cNvPr id="55" name="Rectangle 54">
              <a:extLst>
                <a:ext uri="{FF2B5EF4-FFF2-40B4-BE49-F238E27FC236}">
                  <a16:creationId xmlns:a16="http://schemas.microsoft.com/office/drawing/2014/main" id="{0732219B-E682-48CC-B7FB-801D0A4FD7F4}"/>
                </a:ext>
              </a:extLst>
            </p:cNvPr>
            <p:cNvSpPr/>
            <p:nvPr/>
          </p:nvSpPr>
          <p:spPr>
            <a:xfrm>
              <a:off x="6543343" y="3306782"/>
              <a:ext cx="2486960" cy="283211"/>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IN" sz="1782" dirty="0">
                  <a:solidFill>
                    <a:prstClr val="white"/>
                  </a:solidFill>
                  <a:latin typeface="Effra"/>
                  <a:cs typeface="Segoe UI" panose="020B0502040204020203" pitchFamily="34" charset="0"/>
                </a:rPr>
                <a:t>Enrich Data Quality</a:t>
              </a:r>
            </a:p>
          </p:txBody>
        </p:sp>
        <p:sp>
          <p:nvSpPr>
            <p:cNvPr id="56" name="Rectangle 55">
              <a:extLst>
                <a:ext uri="{FF2B5EF4-FFF2-40B4-BE49-F238E27FC236}">
                  <a16:creationId xmlns:a16="http://schemas.microsoft.com/office/drawing/2014/main" id="{1A1720FD-3920-1B4C-AEDF-ECBC93D9BE72}"/>
                </a:ext>
              </a:extLst>
            </p:cNvPr>
            <p:cNvSpPr/>
            <p:nvPr/>
          </p:nvSpPr>
          <p:spPr>
            <a:xfrm rot="16200000">
              <a:off x="7053235" y="3119207"/>
              <a:ext cx="1467176" cy="2486961"/>
            </a:xfrm>
            <a:prstGeom prst="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en-US" sz="2268" dirty="0">
                <a:solidFill>
                  <a:srgbClr val="53565A"/>
                </a:solidFill>
                <a:latin typeface="Effra"/>
                <a:cs typeface="Segoe UI" panose="020B0502040204020203" pitchFamily="34" charset="0"/>
              </a:endParaRPr>
            </a:p>
          </p:txBody>
        </p:sp>
        <p:sp>
          <p:nvSpPr>
            <p:cNvPr id="57" name="Rounded Rectangle 56"/>
            <p:cNvSpPr/>
            <p:nvPr/>
          </p:nvSpPr>
          <p:spPr>
            <a:xfrm>
              <a:off x="6617564" y="3687932"/>
              <a:ext cx="1108636" cy="422300"/>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prstClr val="white"/>
                  </a:solidFill>
                  <a:latin typeface="Effra"/>
                  <a:cs typeface="Segoe UI" panose="020B0502040204020203" pitchFamily="34" charset="0"/>
                </a:rPr>
                <a:t>Increased Productivity</a:t>
              </a:r>
            </a:p>
          </p:txBody>
        </p:sp>
        <p:sp>
          <p:nvSpPr>
            <p:cNvPr id="58" name="Rounded Rectangle 57"/>
            <p:cNvSpPr/>
            <p:nvPr/>
          </p:nvSpPr>
          <p:spPr>
            <a:xfrm>
              <a:off x="7874427" y="3689614"/>
              <a:ext cx="1071462" cy="422300"/>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prstClr val="white"/>
                  </a:solidFill>
                  <a:latin typeface="Effra"/>
                  <a:cs typeface="Segoe UI" panose="020B0502040204020203" pitchFamily="34" charset="0"/>
                </a:rPr>
                <a:t>Increased Operational Efficiency</a:t>
              </a:r>
            </a:p>
          </p:txBody>
        </p:sp>
        <p:sp>
          <p:nvSpPr>
            <p:cNvPr id="59" name="Rounded Rectangle 58"/>
            <p:cNvSpPr/>
            <p:nvPr/>
          </p:nvSpPr>
          <p:spPr>
            <a:xfrm>
              <a:off x="7889048" y="4166567"/>
              <a:ext cx="1048358" cy="422300"/>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prstClr val="white"/>
                  </a:solidFill>
                  <a:latin typeface="Effra"/>
                  <a:cs typeface="Segoe UI" panose="020B0502040204020203" pitchFamily="34" charset="0"/>
                </a:rPr>
                <a:t>Enhance Safety and Security</a:t>
              </a:r>
            </a:p>
          </p:txBody>
        </p:sp>
        <p:sp>
          <p:nvSpPr>
            <p:cNvPr id="60" name="Rounded Rectangle 59"/>
            <p:cNvSpPr/>
            <p:nvPr/>
          </p:nvSpPr>
          <p:spPr>
            <a:xfrm>
              <a:off x="6630990" y="4185227"/>
              <a:ext cx="1097495" cy="422300"/>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prstClr val="white"/>
                  </a:solidFill>
                  <a:latin typeface="Effra"/>
                  <a:cs typeface="Segoe UI" panose="020B0502040204020203" pitchFamily="34" charset="0"/>
                </a:rPr>
                <a:t>Improved Service Reliability</a:t>
              </a:r>
            </a:p>
          </p:txBody>
        </p:sp>
        <p:sp>
          <p:nvSpPr>
            <p:cNvPr id="61" name="Rounded Rectangle 60"/>
            <p:cNvSpPr/>
            <p:nvPr/>
          </p:nvSpPr>
          <p:spPr>
            <a:xfrm>
              <a:off x="6657332" y="4631422"/>
              <a:ext cx="2280074" cy="422300"/>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prstClr val="white"/>
                  </a:solidFill>
                  <a:latin typeface="Effra"/>
                  <a:cs typeface="Segoe UI" panose="020B0502040204020203" pitchFamily="34" charset="0"/>
                </a:rPr>
                <a:t>Advanced Distribution Grid Monitoring &amp; Optimization</a:t>
              </a:r>
            </a:p>
          </p:txBody>
        </p:sp>
        <p:pic>
          <p:nvPicPr>
            <p:cNvPr id="62" name="Picture 61"/>
            <p:cNvPicPr>
              <a:picLocks noChangeAspect="1"/>
            </p:cNvPicPr>
            <p:nvPr/>
          </p:nvPicPr>
          <p:blipFill>
            <a:blip r:embed="rId6"/>
            <a:stretch>
              <a:fillRect/>
            </a:stretch>
          </p:blipFill>
          <p:spPr>
            <a:xfrm>
              <a:off x="2259460" y="3949380"/>
              <a:ext cx="1532295" cy="861495"/>
            </a:xfrm>
            <a:prstGeom prst="rect">
              <a:avLst/>
            </a:prstGeom>
          </p:spPr>
        </p:pic>
        <p:pic>
          <p:nvPicPr>
            <p:cNvPr id="63" name="Picture 62"/>
            <p:cNvPicPr>
              <a:picLocks noChangeAspect="1"/>
            </p:cNvPicPr>
            <p:nvPr/>
          </p:nvPicPr>
          <p:blipFill>
            <a:blip r:embed="rId7"/>
            <a:stretch>
              <a:fillRect/>
            </a:stretch>
          </p:blipFill>
          <p:spPr>
            <a:xfrm>
              <a:off x="4082441" y="3956565"/>
              <a:ext cx="1789798" cy="854310"/>
            </a:xfrm>
            <a:prstGeom prst="rect">
              <a:avLst/>
            </a:prstGeom>
          </p:spPr>
        </p:pic>
        <p:sp>
          <p:nvSpPr>
            <p:cNvPr id="64" name="Hexagon 63">
              <a:extLst>
                <a:ext uri="{FF2B5EF4-FFF2-40B4-BE49-F238E27FC236}">
                  <a16:creationId xmlns:a16="http://schemas.microsoft.com/office/drawing/2014/main" id="{D06F198A-A773-498E-9A0F-CF9F82B99D0E}"/>
                </a:ext>
              </a:extLst>
            </p:cNvPr>
            <p:cNvSpPr/>
            <p:nvPr/>
          </p:nvSpPr>
          <p:spPr>
            <a:xfrm rot="10800000" flipV="1">
              <a:off x="106843" y="3480744"/>
              <a:ext cx="977728" cy="711927"/>
            </a:xfrm>
            <a:prstGeom prst="hexagon">
              <a:avLst/>
            </a:prstGeom>
            <a:solidFill>
              <a:schemeClr val="tx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0" tIns="0" rIns="0" bIns="0" rtlCol="0" anchor="ctr"/>
            <a:lstStyle/>
            <a:p>
              <a:pPr algn="ctr" defTabSz="1283019" fontAlgn="base">
                <a:spcBef>
                  <a:spcPct val="0"/>
                </a:spcBef>
                <a:spcAft>
                  <a:spcPct val="0"/>
                </a:spcAft>
              </a:pPr>
              <a:r>
                <a:rPr lang="en-IN" sz="1260" dirty="0">
                  <a:solidFill>
                    <a:prstClr val="white"/>
                  </a:solidFill>
                  <a:latin typeface="Effra"/>
                  <a:cs typeface="Segoe UI" panose="020B0502040204020203" pitchFamily="34" charset="0"/>
                </a:rPr>
                <a:t>Historian</a:t>
              </a:r>
            </a:p>
          </p:txBody>
        </p:sp>
        <p:sp>
          <p:nvSpPr>
            <p:cNvPr id="67" name="Hexagon 66">
              <a:extLst>
                <a:ext uri="{FF2B5EF4-FFF2-40B4-BE49-F238E27FC236}">
                  <a16:creationId xmlns:a16="http://schemas.microsoft.com/office/drawing/2014/main" id="{9818B066-2441-4846-8EC2-250FC9FBD81C}"/>
                </a:ext>
              </a:extLst>
            </p:cNvPr>
            <p:cNvSpPr/>
            <p:nvPr/>
          </p:nvSpPr>
          <p:spPr>
            <a:xfrm rot="10800000" flipV="1">
              <a:off x="1072173" y="3480744"/>
              <a:ext cx="874981" cy="711927"/>
            </a:xfrm>
            <a:prstGeom prst="hexagon">
              <a:avLst/>
            </a:prstGeom>
            <a:solidFill>
              <a:schemeClr val="tx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0" tIns="0" rIns="0" bIns="0" rtlCol="0" anchor="ctr"/>
            <a:lstStyle/>
            <a:p>
              <a:pPr algn="ctr" defTabSz="1283019" fontAlgn="base">
                <a:spcBef>
                  <a:spcPct val="0"/>
                </a:spcBef>
                <a:spcAft>
                  <a:spcPct val="0"/>
                </a:spcAft>
              </a:pPr>
              <a:r>
                <a:rPr lang="en-IN" sz="1260" dirty="0">
                  <a:solidFill>
                    <a:prstClr val="white"/>
                  </a:solidFill>
                  <a:latin typeface="Effra"/>
                  <a:cs typeface="Segoe UI" panose="020B0502040204020203" pitchFamily="34" charset="0"/>
                </a:rPr>
                <a:t>SCADA</a:t>
              </a:r>
            </a:p>
          </p:txBody>
        </p:sp>
        <p:sp>
          <p:nvSpPr>
            <p:cNvPr id="68" name="Hexagon 67">
              <a:extLst>
                <a:ext uri="{FF2B5EF4-FFF2-40B4-BE49-F238E27FC236}">
                  <a16:creationId xmlns:a16="http://schemas.microsoft.com/office/drawing/2014/main" id="{C50401E0-40EB-4EA2-80B4-C454685089EC}"/>
                </a:ext>
              </a:extLst>
            </p:cNvPr>
            <p:cNvSpPr/>
            <p:nvPr/>
          </p:nvSpPr>
          <p:spPr>
            <a:xfrm rot="10800000" flipV="1">
              <a:off x="82979" y="4195240"/>
              <a:ext cx="990125" cy="750361"/>
            </a:xfrm>
            <a:prstGeom prst="hexagon">
              <a:avLst/>
            </a:prstGeom>
            <a:solidFill>
              <a:schemeClr val="tx2"/>
            </a:solidFill>
            <a:ln w="19050">
              <a:solidFill>
                <a:schemeClr val="bg1"/>
              </a:solidFill>
            </a:ln>
          </p:spPr>
          <p:style>
            <a:lnRef idx="2">
              <a:schemeClr val="accent1"/>
            </a:lnRef>
            <a:fillRef idx="1">
              <a:schemeClr val="lt1"/>
            </a:fillRef>
            <a:effectRef idx="0">
              <a:schemeClr val="accent1"/>
            </a:effectRef>
            <a:fontRef idx="minor">
              <a:schemeClr val="dk1"/>
            </a:fontRef>
          </p:style>
          <p:txBody>
            <a:bodyPr lIns="0" tIns="0" rIns="0" bIns="0" rtlCol="0" anchor="ctr"/>
            <a:lstStyle/>
            <a:p>
              <a:pPr algn="ctr" defTabSz="1283019" fontAlgn="base">
                <a:spcBef>
                  <a:spcPct val="0"/>
                </a:spcBef>
                <a:spcAft>
                  <a:spcPct val="0"/>
                </a:spcAft>
              </a:pPr>
              <a:r>
                <a:rPr lang="en-IN" sz="1260" dirty="0">
                  <a:solidFill>
                    <a:prstClr val="white"/>
                  </a:solidFill>
                  <a:latin typeface="Effra"/>
                  <a:cs typeface="Segoe UI" panose="020B0502040204020203" pitchFamily="34" charset="0"/>
                </a:rPr>
                <a:t>Sensors</a:t>
              </a:r>
            </a:p>
          </p:txBody>
        </p:sp>
        <p:sp>
          <p:nvSpPr>
            <p:cNvPr id="69" name="Rounded Rectangle 68"/>
            <p:cNvSpPr/>
            <p:nvPr/>
          </p:nvSpPr>
          <p:spPr>
            <a:xfrm>
              <a:off x="7877020" y="2470117"/>
              <a:ext cx="1068869" cy="4223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r>
                <a:rPr lang="en-US" sz="1620" dirty="0">
                  <a:solidFill>
                    <a:srgbClr val="53565A"/>
                  </a:solidFill>
                  <a:latin typeface="Effra"/>
                  <a:cs typeface="Segoe UI" panose="020B0502040204020203" pitchFamily="34" charset="0"/>
                </a:rPr>
                <a:t>OEM and Construction Standards</a:t>
              </a:r>
            </a:p>
          </p:txBody>
        </p:sp>
        <p:sp>
          <p:nvSpPr>
            <p:cNvPr id="8" name="Notched Right Arrow 7"/>
            <p:cNvSpPr/>
            <p:nvPr/>
          </p:nvSpPr>
          <p:spPr>
            <a:xfrm>
              <a:off x="1895901" y="2882812"/>
              <a:ext cx="301752" cy="594161"/>
            </a:xfrm>
            <a:prstGeom prst="notchedRightArrow">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en-US" sz="2268">
                <a:solidFill>
                  <a:prstClr val="white"/>
                </a:solidFill>
                <a:latin typeface="Effra"/>
                <a:cs typeface="Segoe UI" panose="020B0502040204020203" pitchFamily="34" charset="0"/>
              </a:endParaRPr>
            </a:p>
          </p:txBody>
        </p:sp>
        <p:sp>
          <p:nvSpPr>
            <p:cNvPr id="71" name="Notched Right Arrow 70"/>
            <p:cNvSpPr/>
            <p:nvPr/>
          </p:nvSpPr>
          <p:spPr>
            <a:xfrm>
              <a:off x="6148138" y="2923504"/>
              <a:ext cx="301752" cy="594161"/>
            </a:xfrm>
            <a:prstGeom prst="notchedRightArrow">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en-US" sz="2268">
                <a:solidFill>
                  <a:prstClr val="white"/>
                </a:solidFill>
                <a:latin typeface="Effra"/>
                <a:cs typeface="Segoe UI" panose="020B0502040204020203" pitchFamily="34" charset="0"/>
              </a:endParaRPr>
            </a:p>
          </p:txBody>
        </p:sp>
        <p:sp>
          <p:nvSpPr>
            <p:cNvPr id="72" name="Notched Right Arrow 71"/>
            <p:cNvSpPr/>
            <p:nvPr/>
          </p:nvSpPr>
          <p:spPr>
            <a:xfrm rot="5400000">
              <a:off x="7623916" y="2828073"/>
              <a:ext cx="301752" cy="594161"/>
            </a:xfrm>
            <a:prstGeom prst="notchedRightArrow">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83019" fontAlgn="base">
                <a:spcBef>
                  <a:spcPct val="0"/>
                </a:spcBef>
                <a:spcAft>
                  <a:spcPct val="0"/>
                </a:spcAft>
              </a:pPr>
              <a:endParaRPr lang="en-US" sz="2268">
                <a:solidFill>
                  <a:prstClr val="white"/>
                </a:solidFill>
                <a:latin typeface="Effra"/>
                <a:cs typeface="Segoe UI" panose="020B0502040204020203" pitchFamily="34" charset="0"/>
              </a:endParaRPr>
            </a:p>
          </p:txBody>
        </p:sp>
      </p:grpSp>
    </p:spTree>
    <p:extLst>
      <p:ext uri="{BB962C8B-B14F-4D97-AF65-F5344CB8AC3E}">
        <p14:creationId xmlns:p14="http://schemas.microsoft.com/office/powerpoint/2010/main" val="3074602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EE989D-350E-A72D-50E4-9BB1CAA47840}"/>
              </a:ext>
            </a:extLst>
          </p:cNvPr>
          <p:cNvSpPr>
            <a:spLocks noGrp="1"/>
          </p:cNvSpPr>
          <p:nvPr>
            <p:ph type="title"/>
          </p:nvPr>
        </p:nvSpPr>
        <p:spPr/>
        <p:txBody>
          <a:bodyPr/>
          <a:lstStyle/>
          <a:p>
            <a:r>
              <a:rPr lang="de-DE" sz="4400" b="0" dirty="0">
                <a:solidFill>
                  <a:srgbClr val="009CA6"/>
                </a:solidFill>
                <a:latin typeface="Aptos Display" panose="020B0004020202020204" pitchFamily="34" charset="0"/>
              </a:rPr>
              <a:t> Wiederholte Ausführung des Migrationsprozesses</a:t>
            </a:r>
          </a:p>
        </p:txBody>
      </p:sp>
      <p:sp>
        <p:nvSpPr>
          <p:cNvPr id="3" name="Pfeil: Fünfeck 2">
            <a:extLst>
              <a:ext uri="{FF2B5EF4-FFF2-40B4-BE49-F238E27FC236}">
                <a16:creationId xmlns:a16="http://schemas.microsoft.com/office/drawing/2014/main" id="{5A0FAD47-3478-D4B3-D80E-E07845036AFE}"/>
              </a:ext>
            </a:extLst>
          </p:cNvPr>
          <p:cNvSpPr/>
          <p:nvPr/>
        </p:nvSpPr>
        <p:spPr>
          <a:xfrm rot="5400000">
            <a:off x="5925617" y="-3828930"/>
            <a:ext cx="2123230" cy="12811282"/>
          </a:xfrm>
          <a:prstGeom prst="homePlate">
            <a:avLst>
              <a:gd name="adj" fmla="val 41380"/>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de-DE" sz="2800"/>
              <a:t>Initial Migrationsentwicklung &amp; Durchführung &amp; Abnahme</a:t>
            </a:r>
          </a:p>
        </p:txBody>
      </p:sp>
      <p:grpSp>
        <p:nvGrpSpPr>
          <p:cNvPr id="16" name="Gruppieren 15">
            <a:extLst>
              <a:ext uri="{FF2B5EF4-FFF2-40B4-BE49-F238E27FC236}">
                <a16:creationId xmlns:a16="http://schemas.microsoft.com/office/drawing/2014/main" id="{E2A7C108-1C7B-8248-C1F1-95D17B4351BE}"/>
              </a:ext>
            </a:extLst>
          </p:cNvPr>
          <p:cNvGrpSpPr/>
          <p:nvPr/>
        </p:nvGrpSpPr>
        <p:grpSpPr>
          <a:xfrm>
            <a:off x="581590" y="2820292"/>
            <a:ext cx="13836188" cy="5676160"/>
            <a:chOff x="719056" y="3271292"/>
            <a:chExt cx="15553735" cy="5676160"/>
          </a:xfrm>
        </p:grpSpPr>
        <p:sp>
          <p:nvSpPr>
            <p:cNvPr id="4" name="Pfeil: Chevron 3">
              <a:extLst>
                <a:ext uri="{FF2B5EF4-FFF2-40B4-BE49-F238E27FC236}">
                  <a16:creationId xmlns:a16="http://schemas.microsoft.com/office/drawing/2014/main" id="{40941D20-8A5A-497F-7D6B-A4C8EBEA947B}"/>
                </a:ext>
              </a:extLst>
            </p:cNvPr>
            <p:cNvSpPr/>
            <p:nvPr/>
          </p:nvSpPr>
          <p:spPr>
            <a:xfrm rot="5400000">
              <a:off x="6227669" y="-2237321"/>
              <a:ext cx="3384376" cy="14401601"/>
            </a:xfrm>
            <a:prstGeom prst="chevron">
              <a:avLst>
                <a:gd name="adj" fmla="val 26606"/>
              </a:avLst>
            </a:prstGeom>
            <a:solidFill>
              <a:schemeClr val="accent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91440" tIns="45720" rIns="91440" bIns="45720" rtlCol="0" anchor="ctr"/>
            <a:lstStyle/>
            <a:p>
              <a:pPr algn="ctr"/>
              <a:endParaRPr lang="en-US" sz="2800" dirty="0"/>
            </a:p>
            <a:p>
              <a:pPr algn="ctr"/>
              <a:endParaRPr lang="en-US" sz="2800" dirty="0"/>
            </a:p>
            <a:p>
              <a:pPr algn="ctr"/>
              <a:r>
                <a:rPr lang="en-US" sz="2800" dirty="0">
                  <a:solidFill>
                    <a:schemeClr val="accent6">
                      <a:lumMod val="75000"/>
                    </a:schemeClr>
                  </a:solidFill>
                </a:rPr>
                <a:t>Optional</a:t>
              </a:r>
              <a:r>
                <a:rPr lang="en-US" sz="2800" dirty="0"/>
                <a:t>:</a:t>
              </a:r>
              <a:endParaRPr lang="en-US" sz="2800" dirty="0">
                <a:cs typeface="Arial"/>
              </a:endParaRPr>
            </a:p>
            <a:p>
              <a:pPr algn="ctr"/>
              <a:r>
                <a:rPr lang="en-US" sz="2800" dirty="0" err="1"/>
                <a:t>Wiederholte</a:t>
              </a:r>
              <a:r>
                <a:rPr lang="en-US" sz="2800" dirty="0"/>
                <a:t> </a:t>
              </a:r>
              <a:r>
                <a:rPr lang="en-US" sz="2800" dirty="0" err="1"/>
                <a:t>Ausführung</a:t>
              </a:r>
              <a:r>
                <a:rPr lang="en-US" sz="2800" dirty="0"/>
                <a:t> </a:t>
              </a:r>
              <a:endParaRPr lang="en-US" sz="2800" dirty="0">
                <a:cs typeface="Arial"/>
              </a:endParaRPr>
            </a:p>
            <a:p>
              <a:pPr algn="ctr"/>
              <a:r>
                <a:rPr lang="en-US" sz="2800" b="1" dirty="0" err="1">
                  <a:solidFill>
                    <a:schemeClr val="accent6">
                      <a:lumMod val="75000"/>
                    </a:schemeClr>
                  </a:solidFill>
                </a:rPr>
                <a:t>ohne</a:t>
              </a:r>
              <a:r>
                <a:rPr lang="en-US" sz="2800" dirty="0"/>
                <a:t> </a:t>
              </a:r>
              <a:r>
                <a:rPr lang="en-US" sz="2800" b="1" dirty="0" err="1">
                  <a:solidFill>
                    <a:schemeClr val="accent6">
                      <a:lumMod val="75000"/>
                    </a:schemeClr>
                  </a:solidFill>
                </a:rPr>
                <a:t>Änderung</a:t>
              </a:r>
              <a:r>
                <a:rPr lang="en-US" sz="2800" dirty="0"/>
                <a:t> des</a:t>
              </a:r>
              <a:endParaRPr lang="en-US" sz="2800" dirty="0">
                <a:cs typeface="Arial"/>
              </a:endParaRPr>
            </a:p>
            <a:p>
              <a:pPr algn="ctr"/>
              <a:r>
                <a:rPr lang="en-US" sz="2800" dirty="0" err="1"/>
                <a:t>Eingangsdatenmodells</a:t>
              </a:r>
              <a:endParaRPr lang="de-DE" sz="2800" dirty="0"/>
            </a:p>
          </p:txBody>
        </p:sp>
        <p:graphicFrame>
          <p:nvGraphicFramePr>
            <p:cNvPr id="5" name="Diagramm 4">
              <a:extLst>
                <a:ext uri="{FF2B5EF4-FFF2-40B4-BE49-F238E27FC236}">
                  <a16:creationId xmlns:a16="http://schemas.microsoft.com/office/drawing/2014/main" id="{5D7FE52A-F3DA-C451-9E20-9092A9282D27}"/>
                </a:ext>
              </a:extLst>
            </p:cNvPr>
            <p:cNvGraphicFramePr/>
            <p:nvPr>
              <p:extLst>
                <p:ext uri="{D42A27DB-BD31-4B8C-83A1-F6EECF244321}">
                  <p14:modId xmlns:p14="http://schemas.microsoft.com/office/powerpoint/2010/main" val="57822938"/>
                </p:ext>
              </p:extLst>
            </p:nvPr>
          </p:nvGraphicFramePr>
          <p:xfrm>
            <a:off x="9627212" y="4256311"/>
            <a:ext cx="6645579" cy="4691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sp>
        <p:nvSpPr>
          <p:cNvPr id="6" name="Textfeld 5">
            <a:extLst>
              <a:ext uri="{FF2B5EF4-FFF2-40B4-BE49-F238E27FC236}">
                <a16:creationId xmlns:a16="http://schemas.microsoft.com/office/drawing/2014/main" id="{58156D22-E57F-F0E9-644F-F2FF7B426A06}"/>
              </a:ext>
            </a:extLst>
          </p:cNvPr>
          <p:cNvSpPr txBox="1"/>
          <p:nvPr/>
        </p:nvSpPr>
        <p:spPr>
          <a:xfrm>
            <a:off x="15615140" y="1255068"/>
            <a:ext cx="1440164" cy="1569660"/>
          </a:xfrm>
          <a:prstGeom prst="rect">
            <a:avLst/>
          </a:prstGeom>
          <a:noFill/>
        </p:spPr>
        <p:txBody>
          <a:bodyPr wrap="square" rtlCol="0">
            <a:spAutoFit/>
          </a:bodyPr>
          <a:lstStyle/>
          <a:p>
            <a:r>
              <a:rPr lang="de-DE" sz="9600"/>
              <a:t>€</a:t>
            </a:r>
          </a:p>
        </p:txBody>
      </p:sp>
      <p:grpSp>
        <p:nvGrpSpPr>
          <p:cNvPr id="17" name="Gruppieren 16">
            <a:extLst>
              <a:ext uri="{FF2B5EF4-FFF2-40B4-BE49-F238E27FC236}">
                <a16:creationId xmlns:a16="http://schemas.microsoft.com/office/drawing/2014/main" id="{0DC2C546-4F8F-6669-5A0E-D7B8D30F5EA3}"/>
              </a:ext>
            </a:extLst>
          </p:cNvPr>
          <p:cNvGrpSpPr/>
          <p:nvPr/>
        </p:nvGrpSpPr>
        <p:grpSpPr>
          <a:xfrm>
            <a:off x="581591" y="5387528"/>
            <a:ext cx="12811280" cy="3384376"/>
            <a:chOff x="719057" y="5838528"/>
            <a:chExt cx="14401601" cy="3384376"/>
          </a:xfrm>
        </p:grpSpPr>
        <p:sp>
          <p:nvSpPr>
            <p:cNvPr id="8" name="Pfeil: Chevron 7">
              <a:extLst>
                <a:ext uri="{FF2B5EF4-FFF2-40B4-BE49-F238E27FC236}">
                  <a16:creationId xmlns:a16="http://schemas.microsoft.com/office/drawing/2014/main" id="{E4B29A6C-2642-87D8-66A6-BDAE5569542D}"/>
                </a:ext>
              </a:extLst>
            </p:cNvPr>
            <p:cNvSpPr/>
            <p:nvPr/>
          </p:nvSpPr>
          <p:spPr>
            <a:xfrm rot="5400000">
              <a:off x="6227670" y="329915"/>
              <a:ext cx="3384376" cy="14401601"/>
            </a:xfrm>
            <a:prstGeom prst="chevron">
              <a:avLst>
                <a:gd name="adj" fmla="val 26606"/>
              </a:avLst>
            </a:prstGeom>
            <a:solidFill>
              <a:schemeClr val="accent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endParaRPr lang="en-US" sz="2800" dirty="0"/>
            </a:p>
            <a:p>
              <a:pPr algn="ctr"/>
              <a:endParaRPr lang="en-US" sz="2800" dirty="0"/>
            </a:p>
            <a:p>
              <a:pPr algn="ctr"/>
              <a:r>
                <a:rPr lang="en-US" sz="2800" dirty="0">
                  <a:solidFill>
                    <a:schemeClr val="accent6">
                      <a:lumMod val="75000"/>
                    </a:schemeClr>
                  </a:solidFill>
                </a:rPr>
                <a:t>Optional</a:t>
              </a:r>
              <a:r>
                <a:rPr lang="en-US" sz="2800" dirty="0"/>
                <a:t>:</a:t>
              </a:r>
            </a:p>
            <a:p>
              <a:pPr algn="ctr"/>
              <a:r>
                <a:rPr lang="en-US" sz="2800" dirty="0" err="1"/>
                <a:t>Wiederholte</a:t>
              </a:r>
              <a:r>
                <a:rPr lang="en-US" sz="2800" dirty="0"/>
                <a:t> </a:t>
              </a:r>
              <a:r>
                <a:rPr lang="en-US" sz="2800" dirty="0" err="1"/>
                <a:t>Ausführung</a:t>
              </a:r>
              <a:r>
                <a:rPr lang="en-US" sz="2800" dirty="0"/>
                <a:t> </a:t>
              </a:r>
            </a:p>
            <a:p>
              <a:pPr algn="ctr"/>
              <a:r>
                <a:rPr lang="en-US" sz="2800" b="1" dirty="0" err="1">
                  <a:solidFill>
                    <a:schemeClr val="accent6">
                      <a:lumMod val="75000"/>
                    </a:schemeClr>
                  </a:solidFill>
                </a:rPr>
                <a:t>mit</a:t>
              </a:r>
              <a:r>
                <a:rPr lang="en-US" sz="2800" dirty="0"/>
                <a:t> </a:t>
              </a:r>
              <a:r>
                <a:rPr lang="en-US" sz="2800" b="1" dirty="0" err="1">
                  <a:solidFill>
                    <a:schemeClr val="accent6">
                      <a:lumMod val="75000"/>
                    </a:schemeClr>
                  </a:solidFill>
                </a:rPr>
                <a:t>Änderung</a:t>
              </a:r>
              <a:r>
                <a:rPr lang="en-US" sz="2800" dirty="0"/>
                <a:t> des</a:t>
              </a:r>
            </a:p>
            <a:p>
              <a:pPr algn="ctr"/>
              <a:r>
                <a:rPr lang="en-US" sz="2800" dirty="0" err="1"/>
                <a:t>Eingangsdatenmodells</a:t>
              </a:r>
              <a:r>
                <a:rPr lang="en-US" sz="2800" dirty="0"/>
                <a:t> </a:t>
              </a:r>
              <a:r>
                <a:rPr lang="de-DE" sz="2800" dirty="0"/>
                <a:t>&amp; Abnahme</a:t>
              </a:r>
              <a:r>
                <a:rPr lang="en-US" sz="2800" dirty="0"/>
                <a:t> </a:t>
              </a:r>
            </a:p>
            <a:p>
              <a:pPr algn="ctr"/>
              <a:endParaRPr lang="de-DE" sz="2800" dirty="0"/>
            </a:p>
          </p:txBody>
        </p:sp>
        <p:sp>
          <p:nvSpPr>
            <p:cNvPr id="9" name="Pfeil: gebogen 8">
              <a:extLst>
                <a:ext uri="{FF2B5EF4-FFF2-40B4-BE49-F238E27FC236}">
                  <a16:creationId xmlns:a16="http://schemas.microsoft.com/office/drawing/2014/main" id="{31BA4642-2327-C6B8-D0F3-AB36C3919D54}"/>
                </a:ext>
              </a:extLst>
            </p:cNvPr>
            <p:cNvSpPr/>
            <p:nvPr/>
          </p:nvSpPr>
          <p:spPr>
            <a:xfrm>
              <a:off x="12217121" y="6172498"/>
              <a:ext cx="2497219" cy="2258315"/>
            </a:xfrm>
            <a:prstGeom prst="circularArrow">
              <a:avLst>
                <a:gd name="adj1" fmla="val 10980"/>
                <a:gd name="adj2" fmla="val 1142322"/>
                <a:gd name="adj3" fmla="val 4500000"/>
                <a:gd name="adj4" fmla="val 10800000"/>
                <a:gd name="adj5" fmla="val 12500"/>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de-DE"/>
            </a:p>
          </p:txBody>
        </p:sp>
      </p:grpSp>
      <p:sp>
        <p:nvSpPr>
          <p:cNvPr id="11" name="Textfeld 10">
            <a:extLst>
              <a:ext uri="{FF2B5EF4-FFF2-40B4-BE49-F238E27FC236}">
                <a16:creationId xmlns:a16="http://schemas.microsoft.com/office/drawing/2014/main" id="{606B17A2-5609-E7BC-A5DE-27CB1E945C38}"/>
              </a:ext>
            </a:extLst>
          </p:cNvPr>
          <p:cNvSpPr txBox="1"/>
          <p:nvPr/>
        </p:nvSpPr>
        <p:spPr>
          <a:xfrm>
            <a:off x="15255104" y="4031786"/>
            <a:ext cx="2088232" cy="830997"/>
          </a:xfrm>
          <a:prstGeom prst="rect">
            <a:avLst/>
          </a:prstGeom>
          <a:noFill/>
        </p:spPr>
        <p:txBody>
          <a:bodyPr wrap="square" rtlCol="0">
            <a:spAutoFit/>
          </a:bodyPr>
          <a:lstStyle/>
          <a:p>
            <a:r>
              <a:rPr lang="de-DE" sz="4800"/>
              <a:t>+ €</a:t>
            </a:r>
          </a:p>
        </p:txBody>
      </p:sp>
      <p:sp>
        <p:nvSpPr>
          <p:cNvPr id="12" name="Textfeld 11">
            <a:extLst>
              <a:ext uri="{FF2B5EF4-FFF2-40B4-BE49-F238E27FC236}">
                <a16:creationId xmlns:a16="http://schemas.microsoft.com/office/drawing/2014/main" id="{39A65DD0-B34A-CE52-DEED-D7620C46236D}"/>
              </a:ext>
            </a:extLst>
          </p:cNvPr>
          <p:cNvSpPr txBox="1"/>
          <p:nvPr/>
        </p:nvSpPr>
        <p:spPr>
          <a:xfrm>
            <a:off x="15492135" y="8316932"/>
            <a:ext cx="1440164" cy="1862048"/>
          </a:xfrm>
          <a:prstGeom prst="rect">
            <a:avLst/>
          </a:prstGeom>
          <a:noFill/>
        </p:spPr>
        <p:txBody>
          <a:bodyPr wrap="square" rtlCol="0">
            <a:spAutoFit/>
          </a:bodyPr>
          <a:lstStyle/>
          <a:p>
            <a:r>
              <a:rPr lang="de-DE" sz="11500"/>
              <a:t>€</a:t>
            </a:r>
          </a:p>
        </p:txBody>
      </p:sp>
      <p:sp>
        <p:nvSpPr>
          <p:cNvPr id="13" name="Textfeld 12">
            <a:extLst>
              <a:ext uri="{FF2B5EF4-FFF2-40B4-BE49-F238E27FC236}">
                <a16:creationId xmlns:a16="http://schemas.microsoft.com/office/drawing/2014/main" id="{96587A92-BC3D-19D0-7C39-0085AF7BC875}"/>
              </a:ext>
            </a:extLst>
          </p:cNvPr>
          <p:cNvSpPr txBox="1"/>
          <p:nvPr/>
        </p:nvSpPr>
        <p:spPr>
          <a:xfrm>
            <a:off x="14967072" y="6291944"/>
            <a:ext cx="2088232" cy="1200329"/>
          </a:xfrm>
          <a:prstGeom prst="rect">
            <a:avLst/>
          </a:prstGeom>
          <a:noFill/>
        </p:spPr>
        <p:txBody>
          <a:bodyPr wrap="square" rtlCol="0">
            <a:spAutoFit/>
          </a:bodyPr>
          <a:lstStyle/>
          <a:p>
            <a:r>
              <a:rPr lang="de-DE" sz="7200"/>
              <a:t>+ €</a:t>
            </a:r>
          </a:p>
        </p:txBody>
      </p:sp>
      <p:cxnSp>
        <p:nvCxnSpPr>
          <p:cNvPr id="14" name="Gerader Verbinder 13">
            <a:extLst>
              <a:ext uri="{FF2B5EF4-FFF2-40B4-BE49-F238E27FC236}">
                <a16:creationId xmlns:a16="http://schemas.microsoft.com/office/drawing/2014/main" id="{8CAFA6B0-C08F-4EAF-9BA6-47BA6FC2EC43}"/>
              </a:ext>
            </a:extLst>
          </p:cNvPr>
          <p:cNvCxnSpPr>
            <a:cxnSpLocks/>
          </p:cNvCxnSpPr>
          <p:nvPr/>
        </p:nvCxnSpPr>
        <p:spPr>
          <a:xfrm>
            <a:off x="14967072" y="8316932"/>
            <a:ext cx="1937674"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Rechteck 17">
            <a:extLst>
              <a:ext uri="{FF2B5EF4-FFF2-40B4-BE49-F238E27FC236}">
                <a16:creationId xmlns:a16="http://schemas.microsoft.com/office/drawing/2014/main" id="{53CEDEA8-5700-267D-CB2D-B4B5EBABF101}"/>
              </a:ext>
            </a:extLst>
          </p:cNvPr>
          <p:cNvSpPr/>
          <p:nvPr/>
        </p:nvSpPr>
        <p:spPr>
          <a:xfrm>
            <a:off x="612870" y="8848725"/>
            <a:ext cx="12811281" cy="9144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a:t>Go live</a:t>
            </a:r>
          </a:p>
        </p:txBody>
      </p:sp>
    </p:spTree>
    <p:extLst>
      <p:ext uri="{BB962C8B-B14F-4D97-AF65-F5344CB8AC3E}">
        <p14:creationId xmlns:p14="http://schemas.microsoft.com/office/powerpoint/2010/main" val="140160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BDEEA3-BB16-01C4-491E-0F904C52E0A1}"/>
              </a:ext>
            </a:extLst>
          </p:cNvPr>
          <p:cNvSpPr>
            <a:spLocks noGrp="1"/>
          </p:cNvSpPr>
          <p:nvPr>
            <p:ph type="title"/>
          </p:nvPr>
        </p:nvSpPr>
        <p:spPr>
          <a:xfrm>
            <a:off x="523877" y="523876"/>
            <a:ext cx="11091270" cy="715728"/>
          </a:xfrm>
        </p:spPr>
        <p:txBody>
          <a:bodyPr/>
          <a:lstStyle/>
          <a:p>
            <a:r>
              <a:rPr lang="en-US" sz="4400" b="0" dirty="0">
                <a:solidFill>
                  <a:srgbClr val="009CA6"/>
                </a:solidFill>
                <a:latin typeface="Aptos Display"/>
                <a:cs typeface="Arial"/>
              </a:rPr>
              <a:t>CYIENT’s </a:t>
            </a:r>
            <a:r>
              <a:rPr lang="en-US" sz="4400" b="0" dirty="0" err="1">
                <a:solidFill>
                  <a:srgbClr val="009CA6"/>
                </a:solidFill>
                <a:latin typeface="Aptos Display"/>
                <a:cs typeface="Arial"/>
              </a:rPr>
              <a:t>Geschichte</a:t>
            </a:r>
            <a:endParaRPr lang="en-US" sz="4400" b="0" dirty="0">
              <a:solidFill>
                <a:srgbClr val="009CA6"/>
              </a:solidFill>
              <a:latin typeface="Aptos Display"/>
              <a:cs typeface="Arial"/>
            </a:endParaRPr>
          </a:p>
        </p:txBody>
      </p:sp>
      <p:cxnSp>
        <p:nvCxnSpPr>
          <p:cNvPr id="4" name="Straight Connector 3">
            <a:extLst>
              <a:ext uri="{FF2B5EF4-FFF2-40B4-BE49-F238E27FC236}">
                <a16:creationId xmlns:a16="http://schemas.microsoft.com/office/drawing/2014/main" id="{CF664FDF-97F1-FE1A-E0A6-BA0430147E9A}"/>
              </a:ext>
            </a:extLst>
          </p:cNvPr>
          <p:cNvCxnSpPr>
            <a:cxnSpLocks/>
          </p:cNvCxnSpPr>
          <p:nvPr/>
        </p:nvCxnSpPr>
        <p:spPr>
          <a:xfrm>
            <a:off x="520845" y="7174910"/>
            <a:ext cx="4190986"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EEDE10B-ADBE-116C-0425-CCCD936B0224}"/>
              </a:ext>
            </a:extLst>
          </p:cNvPr>
          <p:cNvCxnSpPr>
            <a:cxnSpLocks/>
          </p:cNvCxnSpPr>
          <p:nvPr/>
        </p:nvCxnSpPr>
        <p:spPr>
          <a:xfrm>
            <a:off x="5487898" y="7174910"/>
            <a:ext cx="6369340"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DB7152D-5471-21E8-47C0-7EE1C07E421A}"/>
              </a:ext>
            </a:extLst>
          </p:cNvPr>
          <p:cNvCxnSpPr>
            <a:cxnSpLocks/>
          </p:cNvCxnSpPr>
          <p:nvPr/>
        </p:nvCxnSpPr>
        <p:spPr>
          <a:xfrm>
            <a:off x="12539281" y="7174910"/>
            <a:ext cx="5193606" cy="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1FE2F92-BEFC-26F7-5EE7-C9280DC2D47D}"/>
              </a:ext>
            </a:extLst>
          </p:cNvPr>
          <p:cNvCxnSpPr>
            <a:cxnSpLocks/>
          </p:cNvCxnSpPr>
          <p:nvPr/>
        </p:nvCxnSpPr>
        <p:spPr>
          <a:xfrm flipV="1">
            <a:off x="12388624" y="1818069"/>
            <a:ext cx="0" cy="557435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6001290-64A1-2746-3CA0-AA6AB408AF9C}"/>
              </a:ext>
            </a:extLst>
          </p:cNvPr>
          <p:cNvCxnSpPr>
            <a:cxnSpLocks/>
          </p:cNvCxnSpPr>
          <p:nvPr/>
        </p:nvCxnSpPr>
        <p:spPr>
          <a:xfrm flipV="1">
            <a:off x="5312636" y="3443965"/>
            <a:ext cx="0" cy="394845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8D938F62-D869-3820-4206-C68AD7AA6E93}"/>
              </a:ext>
            </a:extLst>
          </p:cNvPr>
          <p:cNvGrpSpPr/>
          <p:nvPr/>
        </p:nvGrpSpPr>
        <p:grpSpPr>
          <a:xfrm>
            <a:off x="4882085" y="6752006"/>
            <a:ext cx="821106" cy="821052"/>
            <a:chOff x="4722653" y="5364777"/>
            <a:chExt cx="1202181" cy="1202102"/>
          </a:xfrm>
        </p:grpSpPr>
        <p:sp>
          <p:nvSpPr>
            <p:cNvPr id="21" name="Freeform: Shape 20">
              <a:extLst>
                <a:ext uri="{FF2B5EF4-FFF2-40B4-BE49-F238E27FC236}">
                  <a16:creationId xmlns:a16="http://schemas.microsoft.com/office/drawing/2014/main" id="{FE3C76FF-85F5-F4E4-410D-FCF069F1A40A}"/>
                </a:ext>
              </a:extLst>
            </p:cNvPr>
            <p:cNvSpPr/>
            <p:nvPr/>
          </p:nvSpPr>
          <p:spPr>
            <a:xfrm>
              <a:off x="4722653" y="5364777"/>
              <a:ext cx="1202181" cy="1202102"/>
            </a:xfrm>
            <a:custGeom>
              <a:avLst/>
              <a:gdLst>
                <a:gd name="connsiteX0" fmla="*/ 599440 w 1198880"/>
                <a:gd name="connsiteY0" fmla="*/ 0 h 1198800"/>
                <a:gd name="connsiteX1" fmla="*/ 1198880 w 1198880"/>
                <a:gd name="connsiteY1" fmla="*/ 599400 h 1198800"/>
                <a:gd name="connsiteX2" fmla="*/ 599440 w 1198880"/>
                <a:gd name="connsiteY2" fmla="*/ 1198800 h 1198800"/>
                <a:gd name="connsiteX3" fmla="*/ 0 w 1198880"/>
                <a:gd name="connsiteY3" fmla="*/ 599400 h 1198800"/>
                <a:gd name="connsiteX4" fmla="*/ 599440 w 1198880"/>
                <a:gd name="connsiteY4" fmla="*/ 0 h 119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880" h="1198800">
                  <a:moveTo>
                    <a:pt x="599440" y="0"/>
                  </a:moveTo>
                  <a:cubicBezTo>
                    <a:pt x="930502" y="0"/>
                    <a:pt x="1198880" y="268361"/>
                    <a:pt x="1198880" y="599400"/>
                  </a:cubicBezTo>
                  <a:cubicBezTo>
                    <a:pt x="1198880" y="930439"/>
                    <a:pt x="930502" y="1198800"/>
                    <a:pt x="599440" y="1198800"/>
                  </a:cubicBezTo>
                  <a:cubicBezTo>
                    <a:pt x="268378" y="1198800"/>
                    <a:pt x="0" y="930439"/>
                    <a:pt x="0" y="599400"/>
                  </a:cubicBezTo>
                  <a:cubicBezTo>
                    <a:pt x="0" y="268361"/>
                    <a:pt x="268378" y="0"/>
                    <a:pt x="599440" y="0"/>
                  </a:cubicBezTo>
                  <a:close/>
                </a:path>
              </a:pathLst>
            </a:custGeom>
            <a:solidFill>
              <a:schemeClr val="accent2"/>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endParaRPr lang="en-IN" sz="2700"/>
            </a:p>
          </p:txBody>
        </p:sp>
        <p:pic>
          <p:nvPicPr>
            <p:cNvPr id="22" name="Graphic 21">
              <a:extLst>
                <a:ext uri="{FF2B5EF4-FFF2-40B4-BE49-F238E27FC236}">
                  <a16:creationId xmlns:a16="http://schemas.microsoft.com/office/drawing/2014/main" id="{E3FF8603-02F9-78B0-8091-05773E05DA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60978" y="5587166"/>
              <a:ext cx="722135" cy="722135"/>
            </a:xfrm>
            <a:prstGeom prst="rect">
              <a:avLst/>
            </a:prstGeom>
          </p:spPr>
        </p:pic>
      </p:grpSp>
      <p:grpSp>
        <p:nvGrpSpPr>
          <p:cNvPr id="23" name="Group 22">
            <a:extLst>
              <a:ext uri="{FF2B5EF4-FFF2-40B4-BE49-F238E27FC236}">
                <a16:creationId xmlns:a16="http://schemas.microsoft.com/office/drawing/2014/main" id="{AE8097C8-7095-C6C0-ADEF-39D4481DD746}"/>
              </a:ext>
            </a:extLst>
          </p:cNvPr>
          <p:cNvGrpSpPr/>
          <p:nvPr/>
        </p:nvGrpSpPr>
        <p:grpSpPr>
          <a:xfrm>
            <a:off x="11984917" y="6752006"/>
            <a:ext cx="821106" cy="821052"/>
            <a:chOff x="11900580" y="5364777"/>
            <a:chExt cx="1202181" cy="1202102"/>
          </a:xfrm>
        </p:grpSpPr>
        <p:sp>
          <p:nvSpPr>
            <p:cNvPr id="24" name="Freeform: Shape 23">
              <a:extLst>
                <a:ext uri="{FF2B5EF4-FFF2-40B4-BE49-F238E27FC236}">
                  <a16:creationId xmlns:a16="http://schemas.microsoft.com/office/drawing/2014/main" id="{00417579-DB03-29ED-A69A-ED986C9D8BE6}"/>
                </a:ext>
              </a:extLst>
            </p:cNvPr>
            <p:cNvSpPr/>
            <p:nvPr/>
          </p:nvSpPr>
          <p:spPr>
            <a:xfrm>
              <a:off x="11900580" y="5364777"/>
              <a:ext cx="1202181" cy="1202102"/>
            </a:xfrm>
            <a:custGeom>
              <a:avLst/>
              <a:gdLst>
                <a:gd name="connsiteX0" fmla="*/ 599440 w 1198880"/>
                <a:gd name="connsiteY0" fmla="*/ 0 h 1198800"/>
                <a:gd name="connsiteX1" fmla="*/ 1198880 w 1198880"/>
                <a:gd name="connsiteY1" fmla="*/ 599400 h 1198800"/>
                <a:gd name="connsiteX2" fmla="*/ 599440 w 1198880"/>
                <a:gd name="connsiteY2" fmla="*/ 1198800 h 1198800"/>
                <a:gd name="connsiteX3" fmla="*/ 0 w 1198880"/>
                <a:gd name="connsiteY3" fmla="*/ 599400 h 1198800"/>
                <a:gd name="connsiteX4" fmla="*/ 599440 w 1198880"/>
                <a:gd name="connsiteY4" fmla="*/ 0 h 119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880" h="1198800">
                  <a:moveTo>
                    <a:pt x="599440" y="0"/>
                  </a:moveTo>
                  <a:cubicBezTo>
                    <a:pt x="930502" y="0"/>
                    <a:pt x="1198880" y="268361"/>
                    <a:pt x="1198880" y="599400"/>
                  </a:cubicBezTo>
                  <a:cubicBezTo>
                    <a:pt x="1198880" y="930439"/>
                    <a:pt x="930502" y="1198800"/>
                    <a:pt x="599440" y="1198800"/>
                  </a:cubicBezTo>
                  <a:cubicBezTo>
                    <a:pt x="268378" y="1198800"/>
                    <a:pt x="0" y="930439"/>
                    <a:pt x="0" y="599400"/>
                  </a:cubicBezTo>
                  <a:cubicBezTo>
                    <a:pt x="0" y="268361"/>
                    <a:pt x="268378" y="0"/>
                    <a:pt x="599440" y="0"/>
                  </a:cubicBezTo>
                  <a:close/>
                </a:path>
              </a:pathLst>
            </a:custGeom>
            <a:solidFill>
              <a:schemeClr val="accent3">
                <a:lumMod val="75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endParaRPr lang="en-IN" sz="2700"/>
            </a:p>
          </p:txBody>
        </p:sp>
        <p:pic>
          <p:nvPicPr>
            <p:cNvPr id="25" name="Graphic 24">
              <a:extLst>
                <a:ext uri="{FF2B5EF4-FFF2-40B4-BE49-F238E27FC236}">
                  <a16:creationId xmlns:a16="http://schemas.microsoft.com/office/drawing/2014/main" id="{01CC5135-AE7B-6C87-B8A7-B04F9F28072B}"/>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2100019" y="5588574"/>
              <a:ext cx="691971" cy="762942"/>
            </a:xfrm>
            <a:prstGeom prst="rect">
              <a:avLst/>
            </a:prstGeom>
          </p:spPr>
        </p:pic>
      </p:grpSp>
      <p:sp>
        <p:nvSpPr>
          <p:cNvPr id="28" name="TextBox 27">
            <a:extLst>
              <a:ext uri="{FF2B5EF4-FFF2-40B4-BE49-F238E27FC236}">
                <a16:creationId xmlns:a16="http://schemas.microsoft.com/office/drawing/2014/main" id="{85FAA81F-6468-F038-A045-A3236EB70E8F}"/>
              </a:ext>
            </a:extLst>
          </p:cNvPr>
          <p:cNvSpPr txBox="1">
            <a:spLocks/>
          </p:cNvSpPr>
          <p:nvPr/>
        </p:nvSpPr>
        <p:spPr>
          <a:xfrm>
            <a:off x="7829960" y="4780624"/>
            <a:ext cx="4154956" cy="562480"/>
          </a:xfrm>
          <a:prstGeom prst="rect">
            <a:avLst/>
          </a:prstGeom>
          <a:noFill/>
        </p:spPr>
        <p:txBody>
          <a:bodyPr wrap="square" lIns="0" tIns="0" rIns="0" bIns="0" rtlCol="0" anchor="t">
            <a:noAutofit/>
          </a:bodyPr>
          <a:lstStyle/>
          <a:p>
            <a:r>
              <a:rPr lang="en-US" sz="1400" dirty="0" err="1">
                <a:solidFill>
                  <a:schemeClr val="tx1">
                    <a:lumMod val="75000"/>
                  </a:schemeClr>
                </a:solidFill>
              </a:rPr>
              <a:t>Einziger</a:t>
            </a:r>
            <a:r>
              <a:rPr lang="en-US" sz="1400" dirty="0">
                <a:solidFill>
                  <a:schemeClr val="tx1">
                    <a:lumMod val="75000"/>
                  </a:schemeClr>
                </a:solidFill>
              </a:rPr>
              <a:t> Service Provider für DESIGN – </a:t>
            </a:r>
            <a:r>
              <a:rPr lang="en-US" sz="1400" b="1" dirty="0">
                <a:solidFill>
                  <a:schemeClr val="accent2"/>
                </a:solidFill>
              </a:rPr>
              <a:t>BUILD</a:t>
            </a:r>
            <a:r>
              <a:rPr lang="en-US" sz="1400" dirty="0">
                <a:solidFill>
                  <a:schemeClr val="tx1">
                    <a:lumMod val="75000"/>
                  </a:schemeClr>
                </a:solidFill>
              </a:rPr>
              <a:t> - MAINTAIN</a:t>
            </a:r>
          </a:p>
        </p:txBody>
      </p:sp>
      <p:sp>
        <p:nvSpPr>
          <p:cNvPr id="30" name="TextBox 29">
            <a:extLst>
              <a:ext uri="{FF2B5EF4-FFF2-40B4-BE49-F238E27FC236}">
                <a16:creationId xmlns:a16="http://schemas.microsoft.com/office/drawing/2014/main" id="{FD508A2F-310C-7D62-1D73-DB182594DB3E}"/>
              </a:ext>
            </a:extLst>
          </p:cNvPr>
          <p:cNvSpPr txBox="1">
            <a:spLocks/>
          </p:cNvSpPr>
          <p:nvPr/>
        </p:nvSpPr>
        <p:spPr>
          <a:xfrm>
            <a:off x="7826401" y="6152383"/>
            <a:ext cx="4210730" cy="523582"/>
          </a:xfrm>
          <a:prstGeom prst="rect">
            <a:avLst/>
          </a:prstGeom>
          <a:noFill/>
        </p:spPr>
        <p:txBody>
          <a:bodyPr wrap="square" lIns="0" tIns="0" rIns="0" bIns="0" rtlCol="0" anchor="t">
            <a:noAutofit/>
          </a:bodyPr>
          <a:lstStyle/>
          <a:p>
            <a:r>
              <a:rPr lang="en-US" sz="1400">
                <a:solidFill>
                  <a:schemeClr val="tx1">
                    <a:lumMod val="75000"/>
                  </a:schemeClr>
                </a:solidFill>
              </a:rPr>
              <a:t>ASIC: </a:t>
            </a:r>
            <a:r>
              <a:rPr lang="en-US" sz="1400" err="1">
                <a:solidFill>
                  <a:schemeClr val="tx1">
                    <a:lumMod val="75000"/>
                  </a:schemeClr>
                </a:solidFill>
              </a:rPr>
              <a:t>anwendungsspezifische</a:t>
            </a:r>
            <a:r>
              <a:rPr lang="en-US" sz="1400">
                <a:solidFill>
                  <a:schemeClr val="tx1">
                    <a:lumMod val="75000"/>
                  </a:schemeClr>
                </a:solidFill>
              </a:rPr>
              <a:t> </a:t>
            </a:r>
            <a:r>
              <a:rPr lang="en-US" sz="1400" err="1">
                <a:solidFill>
                  <a:schemeClr val="tx1">
                    <a:lumMod val="75000"/>
                  </a:schemeClr>
                </a:solidFill>
              </a:rPr>
              <a:t>integrierte</a:t>
            </a:r>
            <a:r>
              <a:rPr lang="en-US" sz="1400">
                <a:solidFill>
                  <a:schemeClr val="tx1">
                    <a:lumMod val="75000"/>
                  </a:schemeClr>
                </a:solidFill>
              </a:rPr>
              <a:t> </a:t>
            </a:r>
            <a:r>
              <a:rPr lang="en-US" sz="1400" err="1">
                <a:solidFill>
                  <a:schemeClr val="tx1">
                    <a:lumMod val="75000"/>
                  </a:schemeClr>
                </a:solidFill>
              </a:rPr>
              <a:t>Schaltungen</a:t>
            </a:r>
            <a:r>
              <a:rPr lang="en-US" sz="1400">
                <a:solidFill>
                  <a:schemeClr val="tx1">
                    <a:lumMod val="75000"/>
                  </a:schemeClr>
                </a:solidFill>
              </a:rPr>
              <a:t> </a:t>
            </a:r>
            <a:r>
              <a:rPr lang="en-US" sz="1400" err="1">
                <a:solidFill>
                  <a:schemeClr val="tx1">
                    <a:lumMod val="75000"/>
                  </a:schemeClr>
                </a:solidFill>
              </a:rPr>
              <a:t>mit</a:t>
            </a:r>
            <a:r>
              <a:rPr lang="en-US" sz="1400">
                <a:solidFill>
                  <a:schemeClr val="tx1">
                    <a:lumMod val="75000"/>
                  </a:schemeClr>
                </a:solidFill>
              </a:rPr>
              <a:t> Delivery-</a:t>
            </a:r>
            <a:r>
              <a:rPr lang="en-US" sz="1400" err="1">
                <a:solidFill>
                  <a:schemeClr val="tx1">
                    <a:lumMod val="75000"/>
                  </a:schemeClr>
                </a:solidFill>
              </a:rPr>
              <a:t>Zentren</a:t>
            </a:r>
            <a:r>
              <a:rPr lang="en-US" sz="1400">
                <a:solidFill>
                  <a:schemeClr val="tx1">
                    <a:lumMod val="75000"/>
                  </a:schemeClr>
                </a:solidFill>
              </a:rPr>
              <a:t> in </a:t>
            </a:r>
            <a:r>
              <a:rPr lang="en-US" sz="1400" err="1">
                <a:solidFill>
                  <a:schemeClr val="tx1">
                    <a:lumMod val="75000"/>
                  </a:schemeClr>
                </a:solidFill>
              </a:rPr>
              <a:t>ganz</a:t>
            </a:r>
            <a:r>
              <a:rPr lang="en-US" sz="1400">
                <a:solidFill>
                  <a:schemeClr val="tx1">
                    <a:lumMod val="75000"/>
                  </a:schemeClr>
                </a:solidFill>
              </a:rPr>
              <a:t> Europe, </a:t>
            </a:r>
            <a:r>
              <a:rPr lang="en-US" sz="1400" err="1">
                <a:solidFill>
                  <a:schemeClr val="tx1">
                    <a:lumMod val="75000"/>
                  </a:schemeClr>
                </a:solidFill>
              </a:rPr>
              <a:t>Schwerpunkt</a:t>
            </a:r>
            <a:r>
              <a:rPr lang="en-US" sz="1400">
                <a:solidFill>
                  <a:schemeClr val="tx1">
                    <a:lumMod val="75000"/>
                  </a:schemeClr>
                </a:solidFill>
              </a:rPr>
              <a:t>: </a:t>
            </a:r>
            <a:r>
              <a:rPr lang="en-US" sz="1400" b="1">
                <a:solidFill>
                  <a:schemeClr val="accent2"/>
                </a:solidFill>
              </a:rPr>
              <a:t>CHIP</a:t>
            </a:r>
            <a:r>
              <a:rPr lang="en-US" sz="1400">
                <a:solidFill>
                  <a:schemeClr val="tx1">
                    <a:lumMod val="75000"/>
                  </a:schemeClr>
                </a:solidFill>
              </a:rPr>
              <a:t> to CLOUD</a:t>
            </a:r>
          </a:p>
        </p:txBody>
      </p:sp>
      <p:cxnSp>
        <p:nvCxnSpPr>
          <p:cNvPr id="1043" name="Straight Connector 1042">
            <a:extLst>
              <a:ext uri="{FF2B5EF4-FFF2-40B4-BE49-F238E27FC236}">
                <a16:creationId xmlns:a16="http://schemas.microsoft.com/office/drawing/2014/main" id="{764C6C89-5EB5-2F65-AD72-590C945D54AF}"/>
              </a:ext>
            </a:extLst>
          </p:cNvPr>
          <p:cNvCxnSpPr>
            <a:cxnSpLocks/>
          </p:cNvCxnSpPr>
          <p:nvPr/>
        </p:nvCxnSpPr>
        <p:spPr>
          <a:xfrm flipV="1">
            <a:off x="514328" y="3988250"/>
            <a:ext cx="0" cy="3404164"/>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48" name="Straight Connector 1047">
            <a:extLst>
              <a:ext uri="{FF2B5EF4-FFF2-40B4-BE49-F238E27FC236}">
                <a16:creationId xmlns:a16="http://schemas.microsoft.com/office/drawing/2014/main" id="{40EEE0B4-AE63-9DCE-AC33-0089C92071C1}"/>
              </a:ext>
            </a:extLst>
          </p:cNvPr>
          <p:cNvCxnSpPr>
            <a:cxnSpLocks/>
          </p:cNvCxnSpPr>
          <p:nvPr/>
        </p:nvCxnSpPr>
        <p:spPr>
          <a:xfrm flipH="1">
            <a:off x="5725678" y="4258828"/>
            <a:ext cx="5877744" cy="0"/>
          </a:xfrm>
          <a:prstGeom prst="line">
            <a:avLst/>
          </a:prstGeom>
          <a:ln w="15875">
            <a:gradFill>
              <a:gsLst>
                <a:gs pos="0">
                  <a:schemeClr val="bg1"/>
                </a:gs>
                <a:gs pos="99000">
                  <a:schemeClr val="accent2"/>
                </a:gs>
              </a:gsLst>
              <a:lin ang="0" scaled="0"/>
            </a:gradFill>
          </a:ln>
        </p:spPr>
        <p:style>
          <a:lnRef idx="1">
            <a:schemeClr val="accent1"/>
          </a:lnRef>
          <a:fillRef idx="0">
            <a:schemeClr val="accent1"/>
          </a:fillRef>
          <a:effectRef idx="0">
            <a:schemeClr val="accent1"/>
          </a:effectRef>
          <a:fontRef idx="minor">
            <a:schemeClr val="tx1"/>
          </a:fontRef>
        </p:style>
      </p:cxnSp>
      <p:sp>
        <p:nvSpPr>
          <p:cNvPr id="1051" name="TextBox 1050">
            <a:extLst>
              <a:ext uri="{FF2B5EF4-FFF2-40B4-BE49-F238E27FC236}">
                <a16:creationId xmlns:a16="http://schemas.microsoft.com/office/drawing/2014/main" id="{BA879FA9-EA9F-36E1-6B56-8B5E5826213D}"/>
              </a:ext>
            </a:extLst>
          </p:cNvPr>
          <p:cNvSpPr txBox="1">
            <a:spLocks/>
          </p:cNvSpPr>
          <p:nvPr/>
        </p:nvSpPr>
        <p:spPr>
          <a:xfrm>
            <a:off x="14275666" y="3517290"/>
            <a:ext cx="3808740" cy="755380"/>
          </a:xfrm>
          <a:prstGeom prst="rect">
            <a:avLst/>
          </a:prstGeom>
          <a:noFill/>
        </p:spPr>
        <p:txBody>
          <a:bodyPr wrap="square" lIns="0" tIns="0" rIns="0" bIns="0" rtlCol="0" anchor="t">
            <a:noAutofit/>
          </a:bodyPr>
          <a:lstStyle/>
          <a:p>
            <a:r>
              <a:rPr lang="en-US" sz="1400" err="1">
                <a:solidFill>
                  <a:schemeClr val="tx1">
                    <a:lumMod val="75000"/>
                  </a:schemeClr>
                </a:solidFill>
              </a:rPr>
              <a:t>Diversifizierung</a:t>
            </a:r>
            <a:r>
              <a:rPr lang="en-US" sz="1400">
                <a:solidFill>
                  <a:schemeClr val="tx1">
                    <a:lumMod val="75000"/>
                  </a:schemeClr>
                </a:solidFill>
              </a:rPr>
              <a:t> </a:t>
            </a:r>
            <a:r>
              <a:rPr lang="en-US" sz="1400" err="1">
                <a:solidFill>
                  <a:schemeClr val="tx1">
                    <a:lumMod val="75000"/>
                  </a:schemeClr>
                </a:solidFill>
              </a:rPr>
              <a:t>europaweit</a:t>
            </a:r>
            <a:r>
              <a:rPr lang="en-US" sz="1400">
                <a:solidFill>
                  <a:schemeClr val="tx1">
                    <a:lumMod val="75000"/>
                  </a:schemeClr>
                </a:solidFill>
              </a:rPr>
              <a:t> </a:t>
            </a:r>
            <a:r>
              <a:rPr lang="en-US" sz="1400" err="1">
                <a:solidFill>
                  <a:schemeClr val="tx1">
                    <a:lumMod val="75000"/>
                  </a:schemeClr>
                </a:solidFill>
              </a:rPr>
              <a:t>mit</a:t>
            </a:r>
            <a:r>
              <a:rPr lang="en-US" sz="1400">
                <a:solidFill>
                  <a:schemeClr val="tx1">
                    <a:lumMod val="75000"/>
                  </a:schemeClr>
                </a:solidFill>
              </a:rPr>
              <a:t> der Expertise in </a:t>
            </a:r>
            <a:r>
              <a:rPr lang="en-US" sz="1400" b="1">
                <a:solidFill>
                  <a:schemeClr val="accent2"/>
                </a:solidFill>
              </a:rPr>
              <a:t>pervasive connectivity networks</a:t>
            </a:r>
            <a:endParaRPr lang="en-US" sz="1400">
              <a:solidFill>
                <a:schemeClr val="tx1">
                  <a:lumMod val="75000"/>
                </a:schemeClr>
              </a:solidFill>
            </a:endParaRPr>
          </a:p>
        </p:txBody>
      </p:sp>
      <p:sp>
        <p:nvSpPr>
          <p:cNvPr id="1052" name="TextBox 1051">
            <a:extLst>
              <a:ext uri="{FF2B5EF4-FFF2-40B4-BE49-F238E27FC236}">
                <a16:creationId xmlns:a16="http://schemas.microsoft.com/office/drawing/2014/main" id="{928D49FD-A7D9-F10A-8741-18623CC5B657}"/>
              </a:ext>
            </a:extLst>
          </p:cNvPr>
          <p:cNvSpPr txBox="1">
            <a:spLocks/>
          </p:cNvSpPr>
          <p:nvPr/>
        </p:nvSpPr>
        <p:spPr>
          <a:xfrm>
            <a:off x="14275667" y="4604801"/>
            <a:ext cx="3684086" cy="903518"/>
          </a:xfrm>
          <a:prstGeom prst="rect">
            <a:avLst/>
          </a:prstGeom>
          <a:noFill/>
        </p:spPr>
        <p:txBody>
          <a:bodyPr wrap="square" lIns="0" tIns="0" rIns="0" bIns="0" rtlCol="0" anchor="t">
            <a:noAutofit/>
          </a:bodyPr>
          <a:lstStyle/>
          <a:p>
            <a:r>
              <a:rPr lang="en-US" sz="1400" err="1">
                <a:solidFill>
                  <a:schemeClr val="tx1">
                    <a:lumMod val="75000"/>
                  </a:schemeClr>
                </a:solidFill>
              </a:rPr>
              <a:t>Größter</a:t>
            </a:r>
            <a:r>
              <a:rPr lang="en-US" sz="1400">
                <a:solidFill>
                  <a:schemeClr val="tx1">
                    <a:lumMod val="75000"/>
                  </a:schemeClr>
                </a:solidFill>
              </a:rPr>
              <a:t> </a:t>
            </a:r>
            <a:r>
              <a:rPr lang="en-US" sz="1400" err="1">
                <a:solidFill>
                  <a:schemeClr val="tx1">
                    <a:lumMod val="75000"/>
                  </a:schemeClr>
                </a:solidFill>
              </a:rPr>
              <a:t>Dienstleister</a:t>
            </a:r>
            <a:r>
              <a:rPr lang="en-US" sz="1400">
                <a:solidFill>
                  <a:schemeClr val="tx1">
                    <a:lumMod val="75000"/>
                  </a:schemeClr>
                </a:solidFill>
              </a:rPr>
              <a:t> </a:t>
            </a:r>
            <a:r>
              <a:rPr lang="en-US" sz="1400" err="1">
                <a:solidFill>
                  <a:schemeClr val="tx1">
                    <a:lumMod val="75000"/>
                  </a:schemeClr>
                </a:solidFill>
              </a:rPr>
              <a:t>übernommen</a:t>
            </a:r>
            <a:r>
              <a:rPr lang="en-US" sz="1400">
                <a:solidFill>
                  <a:schemeClr val="tx1">
                    <a:lumMod val="75000"/>
                  </a:schemeClr>
                </a:solidFill>
              </a:rPr>
              <a:t> von </a:t>
            </a:r>
            <a:r>
              <a:rPr lang="en-US" sz="1400" err="1">
                <a:solidFill>
                  <a:schemeClr val="tx1">
                    <a:lumMod val="75000"/>
                  </a:schemeClr>
                </a:solidFill>
              </a:rPr>
              <a:t>einem</a:t>
            </a:r>
            <a:r>
              <a:rPr lang="en-US" sz="1400">
                <a:solidFill>
                  <a:schemeClr val="tx1">
                    <a:lumMod val="75000"/>
                  </a:schemeClr>
                </a:solidFill>
              </a:rPr>
              <a:t> </a:t>
            </a:r>
            <a:r>
              <a:rPr lang="en-US" sz="1400" err="1">
                <a:solidFill>
                  <a:schemeClr val="tx1">
                    <a:lumMod val="75000"/>
                  </a:schemeClr>
                </a:solidFill>
              </a:rPr>
              <a:t>Indischen</a:t>
            </a:r>
            <a:r>
              <a:rPr lang="en-US" sz="1400">
                <a:solidFill>
                  <a:schemeClr val="tx1">
                    <a:lumMod val="75000"/>
                  </a:schemeClr>
                </a:solidFill>
              </a:rPr>
              <a:t> Engineering Service </a:t>
            </a:r>
            <a:r>
              <a:rPr lang="en-US" sz="1400" err="1">
                <a:solidFill>
                  <a:schemeClr val="tx1">
                    <a:lumMod val="75000"/>
                  </a:schemeClr>
                </a:solidFill>
              </a:rPr>
              <a:t>Anbieter</a:t>
            </a:r>
            <a:r>
              <a:rPr lang="en-US" sz="1400">
                <a:solidFill>
                  <a:schemeClr val="tx1">
                    <a:lumMod val="75000"/>
                  </a:schemeClr>
                </a:solidFill>
              </a:rPr>
              <a:t> für </a:t>
            </a:r>
            <a:r>
              <a:rPr lang="en-US" sz="1400" b="1" err="1">
                <a:solidFill>
                  <a:schemeClr val="accent2"/>
                </a:solidFill>
              </a:rPr>
              <a:t>Nachhaltigkeit</a:t>
            </a:r>
            <a:endParaRPr lang="en-US" sz="1400" b="1">
              <a:solidFill>
                <a:schemeClr val="accent2"/>
              </a:solidFill>
            </a:endParaRPr>
          </a:p>
        </p:txBody>
      </p:sp>
      <p:cxnSp>
        <p:nvCxnSpPr>
          <p:cNvPr id="1053" name="Straight Connector 1052">
            <a:extLst>
              <a:ext uri="{FF2B5EF4-FFF2-40B4-BE49-F238E27FC236}">
                <a16:creationId xmlns:a16="http://schemas.microsoft.com/office/drawing/2014/main" id="{413C0C5F-0E30-DA19-FD6A-C49C57898D6E}"/>
              </a:ext>
            </a:extLst>
          </p:cNvPr>
          <p:cNvCxnSpPr>
            <a:cxnSpLocks/>
          </p:cNvCxnSpPr>
          <p:nvPr/>
        </p:nvCxnSpPr>
        <p:spPr>
          <a:xfrm flipH="1">
            <a:off x="12707264" y="2319218"/>
            <a:ext cx="4857640" cy="0"/>
          </a:xfrm>
          <a:prstGeom prst="line">
            <a:avLst/>
          </a:prstGeom>
          <a:ln w="15875">
            <a:gradFill>
              <a:gsLst>
                <a:gs pos="0">
                  <a:schemeClr val="bg1"/>
                </a:gs>
                <a:gs pos="99000">
                  <a:schemeClr val="accent3">
                    <a:lumMod val="7500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54" name="Straight Connector 1053">
            <a:extLst>
              <a:ext uri="{FF2B5EF4-FFF2-40B4-BE49-F238E27FC236}">
                <a16:creationId xmlns:a16="http://schemas.microsoft.com/office/drawing/2014/main" id="{015A877F-13C6-8D78-1597-FDE24783EE1E}"/>
              </a:ext>
            </a:extLst>
          </p:cNvPr>
          <p:cNvCxnSpPr>
            <a:cxnSpLocks/>
          </p:cNvCxnSpPr>
          <p:nvPr/>
        </p:nvCxnSpPr>
        <p:spPr>
          <a:xfrm flipH="1">
            <a:off x="12707264" y="3347786"/>
            <a:ext cx="4857640" cy="0"/>
          </a:xfrm>
          <a:prstGeom prst="line">
            <a:avLst/>
          </a:prstGeom>
          <a:ln w="15875">
            <a:gradFill>
              <a:gsLst>
                <a:gs pos="0">
                  <a:schemeClr val="bg1"/>
                </a:gs>
                <a:gs pos="99000">
                  <a:schemeClr val="accent3">
                    <a:lumMod val="7500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55" name="Straight Connector 1054">
            <a:extLst>
              <a:ext uri="{FF2B5EF4-FFF2-40B4-BE49-F238E27FC236}">
                <a16:creationId xmlns:a16="http://schemas.microsoft.com/office/drawing/2014/main" id="{B110CE6E-D00D-1F38-CDF3-33ED98107CEE}"/>
              </a:ext>
            </a:extLst>
          </p:cNvPr>
          <p:cNvCxnSpPr>
            <a:cxnSpLocks/>
          </p:cNvCxnSpPr>
          <p:nvPr/>
        </p:nvCxnSpPr>
        <p:spPr>
          <a:xfrm flipH="1">
            <a:off x="12707264" y="4467148"/>
            <a:ext cx="4857640" cy="0"/>
          </a:xfrm>
          <a:prstGeom prst="line">
            <a:avLst/>
          </a:prstGeom>
          <a:ln w="15875">
            <a:gradFill>
              <a:gsLst>
                <a:gs pos="0">
                  <a:schemeClr val="bg1"/>
                </a:gs>
                <a:gs pos="99000">
                  <a:schemeClr val="accent3">
                    <a:lumMod val="7500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057" name="Straight Connector 1056">
            <a:extLst>
              <a:ext uri="{FF2B5EF4-FFF2-40B4-BE49-F238E27FC236}">
                <a16:creationId xmlns:a16="http://schemas.microsoft.com/office/drawing/2014/main" id="{1896A69D-D520-2FC1-6C82-B8A9408F143C}"/>
              </a:ext>
            </a:extLst>
          </p:cNvPr>
          <p:cNvCxnSpPr>
            <a:cxnSpLocks/>
          </p:cNvCxnSpPr>
          <p:nvPr/>
        </p:nvCxnSpPr>
        <p:spPr>
          <a:xfrm>
            <a:off x="520844" y="8946460"/>
            <a:ext cx="17044060"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58" name="Rectangle 1057">
            <a:extLst>
              <a:ext uri="{FF2B5EF4-FFF2-40B4-BE49-F238E27FC236}">
                <a16:creationId xmlns:a16="http://schemas.microsoft.com/office/drawing/2014/main" id="{AB2EFFCA-888D-7244-B57C-32C93F2B77C7}"/>
              </a:ext>
            </a:extLst>
          </p:cNvPr>
          <p:cNvSpPr/>
          <p:nvPr/>
        </p:nvSpPr>
        <p:spPr>
          <a:xfrm>
            <a:off x="964368" y="8648393"/>
            <a:ext cx="2084740" cy="6685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59" name="TextBox 1058">
            <a:extLst>
              <a:ext uri="{FF2B5EF4-FFF2-40B4-BE49-F238E27FC236}">
                <a16:creationId xmlns:a16="http://schemas.microsoft.com/office/drawing/2014/main" id="{46C3D8D3-09D4-DEE8-BC3C-6E9C7BC976C8}"/>
              </a:ext>
            </a:extLst>
          </p:cNvPr>
          <p:cNvSpPr txBox="1">
            <a:spLocks/>
          </p:cNvSpPr>
          <p:nvPr/>
        </p:nvSpPr>
        <p:spPr>
          <a:xfrm>
            <a:off x="1101034" y="8767152"/>
            <a:ext cx="2084740" cy="516352"/>
          </a:xfrm>
          <a:prstGeom prst="rect">
            <a:avLst/>
          </a:prstGeom>
          <a:solidFill>
            <a:schemeClr val="bg1"/>
          </a:solidFill>
        </p:spPr>
        <p:txBody>
          <a:bodyPr wrap="square" lIns="0" tIns="0" rIns="0" bIns="0" rtlCol="0" anchor="t">
            <a:noAutofit/>
          </a:bodyPr>
          <a:lstStyle/>
          <a:p>
            <a:pPr algn="ctr">
              <a:lnSpc>
                <a:spcPct val="90000"/>
              </a:lnSpc>
            </a:pPr>
            <a:r>
              <a:rPr lang="en-US" sz="1600" b="1">
                <a:solidFill>
                  <a:schemeClr val="tx1">
                    <a:lumMod val="75000"/>
                  </a:schemeClr>
                </a:solidFill>
                <a:latin typeface="+mj-lt"/>
              </a:rPr>
              <a:t>GEOSPATIAL SERVICES</a:t>
            </a:r>
          </a:p>
        </p:txBody>
      </p:sp>
      <p:sp>
        <p:nvSpPr>
          <p:cNvPr id="1060" name="TextBox 1059">
            <a:extLst>
              <a:ext uri="{FF2B5EF4-FFF2-40B4-BE49-F238E27FC236}">
                <a16:creationId xmlns:a16="http://schemas.microsoft.com/office/drawing/2014/main" id="{564ED6F7-87B1-1318-6CC5-BEE503DAE386}"/>
              </a:ext>
            </a:extLst>
          </p:cNvPr>
          <p:cNvSpPr txBox="1">
            <a:spLocks/>
          </p:cNvSpPr>
          <p:nvPr/>
        </p:nvSpPr>
        <p:spPr>
          <a:xfrm>
            <a:off x="4005316" y="8767152"/>
            <a:ext cx="2667220" cy="516740"/>
          </a:xfrm>
          <a:prstGeom prst="rect">
            <a:avLst/>
          </a:prstGeom>
          <a:solidFill>
            <a:schemeClr val="bg1"/>
          </a:solidFill>
        </p:spPr>
        <p:txBody>
          <a:bodyPr wrap="square" lIns="0" tIns="0" rIns="0" bIns="0" rtlCol="0" anchor="t">
            <a:noAutofit/>
          </a:bodyPr>
          <a:lstStyle/>
          <a:p>
            <a:pPr algn="ctr">
              <a:lnSpc>
                <a:spcPct val="90000"/>
              </a:lnSpc>
            </a:pPr>
            <a:r>
              <a:rPr lang="en-US" sz="1600" b="1">
                <a:solidFill>
                  <a:schemeClr val="tx1">
                    <a:lumMod val="75000"/>
                  </a:schemeClr>
                </a:solidFill>
                <a:latin typeface="+mj-lt"/>
              </a:rPr>
              <a:t>ENGINEERING </a:t>
            </a:r>
            <a:endParaRPr lang="en-US" sz="1600" b="1">
              <a:solidFill>
                <a:schemeClr val="tx1">
                  <a:lumMod val="75000"/>
                </a:schemeClr>
              </a:solidFill>
              <a:latin typeface="+mj-lt"/>
              <a:cs typeface="Arial"/>
            </a:endParaRPr>
          </a:p>
          <a:p>
            <a:pPr algn="ctr">
              <a:lnSpc>
                <a:spcPct val="90000"/>
              </a:lnSpc>
            </a:pPr>
            <a:r>
              <a:rPr lang="en-US" sz="1600" b="1">
                <a:solidFill>
                  <a:schemeClr val="tx1">
                    <a:lumMod val="75000"/>
                  </a:schemeClr>
                </a:solidFill>
                <a:latin typeface="+mj-lt"/>
              </a:rPr>
              <a:t>DESIGN</a:t>
            </a:r>
            <a:endParaRPr lang="en-US" sz="1600" b="1">
              <a:solidFill>
                <a:schemeClr val="tx1">
                  <a:lumMod val="75000"/>
                </a:schemeClr>
              </a:solidFill>
              <a:latin typeface="+mj-lt"/>
              <a:cs typeface="Arial"/>
            </a:endParaRPr>
          </a:p>
        </p:txBody>
      </p:sp>
      <p:sp>
        <p:nvSpPr>
          <p:cNvPr id="1061" name="TextBox 1060">
            <a:extLst>
              <a:ext uri="{FF2B5EF4-FFF2-40B4-BE49-F238E27FC236}">
                <a16:creationId xmlns:a16="http://schemas.microsoft.com/office/drawing/2014/main" id="{D884AE20-25F4-E545-9741-2D054DAD8026}"/>
              </a:ext>
            </a:extLst>
          </p:cNvPr>
          <p:cNvSpPr txBox="1">
            <a:spLocks/>
          </p:cNvSpPr>
          <p:nvPr/>
        </p:nvSpPr>
        <p:spPr>
          <a:xfrm>
            <a:off x="11145982" y="8767154"/>
            <a:ext cx="2856332" cy="491960"/>
          </a:xfrm>
          <a:prstGeom prst="rect">
            <a:avLst/>
          </a:prstGeom>
          <a:solidFill>
            <a:schemeClr val="bg1"/>
          </a:solidFill>
        </p:spPr>
        <p:txBody>
          <a:bodyPr wrap="square" lIns="0" tIns="0" rIns="0" bIns="0" rtlCol="0" anchor="t">
            <a:noAutofit/>
          </a:bodyPr>
          <a:lstStyle/>
          <a:p>
            <a:pPr algn="ctr">
              <a:lnSpc>
                <a:spcPct val="90000"/>
              </a:lnSpc>
            </a:pPr>
            <a:r>
              <a:rPr lang="en-US" sz="1600" b="1">
                <a:solidFill>
                  <a:schemeClr val="tx1">
                    <a:lumMod val="75000"/>
                  </a:schemeClr>
                </a:solidFill>
                <a:latin typeface="+mj-lt"/>
              </a:rPr>
              <a:t>DIGITAL ENGINEERING SERVICES</a:t>
            </a:r>
          </a:p>
        </p:txBody>
      </p:sp>
      <p:sp>
        <p:nvSpPr>
          <p:cNvPr id="1062" name="TextBox 1061">
            <a:extLst>
              <a:ext uri="{FF2B5EF4-FFF2-40B4-BE49-F238E27FC236}">
                <a16:creationId xmlns:a16="http://schemas.microsoft.com/office/drawing/2014/main" id="{6758781A-6B3B-251E-308C-E05250C2EA5B}"/>
              </a:ext>
            </a:extLst>
          </p:cNvPr>
          <p:cNvSpPr txBox="1">
            <a:spLocks/>
          </p:cNvSpPr>
          <p:nvPr/>
        </p:nvSpPr>
        <p:spPr>
          <a:xfrm>
            <a:off x="15126260" y="8767155"/>
            <a:ext cx="1805600" cy="594750"/>
          </a:xfrm>
          <a:prstGeom prst="rect">
            <a:avLst/>
          </a:prstGeom>
          <a:solidFill>
            <a:schemeClr val="bg1"/>
          </a:solidFill>
        </p:spPr>
        <p:txBody>
          <a:bodyPr wrap="square" lIns="0" tIns="0" rIns="0" bIns="0" rtlCol="0" anchor="t">
            <a:noAutofit/>
          </a:bodyPr>
          <a:lstStyle/>
          <a:p>
            <a:pPr algn="ctr">
              <a:lnSpc>
                <a:spcPct val="90000"/>
              </a:lnSpc>
            </a:pPr>
            <a:r>
              <a:rPr lang="en-US" sz="1600" b="1">
                <a:solidFill>
                  <a:schemeClr val="tx1">
                    <a:lumMod val="75000"/>
                  </a:schemeClr>
                </a:solidFill>
                <a:latin typeface="+mj-lt"/>
              </a:rPr>
              <a:t>INTELLIGENT ENGINEERING</a:t>
            </a:r>
            <a:endParaRPr lang="en-US" sz="1600" b="1">
              <a:solidFill>
                <a:schemeClr val="tx1">
                  <a:lumMod val="75000"/>
                </a:schemeClr>
              </a:solidFill>
              <a:latin typeface="+mj-lt"/>
              <a:cs typeface="Arial"/>
            </a:endParaRPr>
          </a:p>
        </p:txBody>
      </p:sp>
      <p:grpSp>
        <p:nvGrpSpPr>
          <p:cNvPr id="1063" name="Group 1062">
            <a:extLst>
              <a:ext uri="{FF2B5EF4-FFF2-40B4-BE49-F238E27FC236}">
                <a16:creationId xmlns:a16="http://schemas.microsoft.com/office/drawing/2014/main" id="{F86B0833-3B6F-321C-8EFD-4A477AE845AC}"/>
              </a:ext>
            </a:extLst>
          </p:cNvPr>
          <p:cNvGrpSpPr/>
          <p:nvPr/>
        </p:nvGrpSpPr>
        <p:grpSpPr>
          <a:xfrm>
            <a:off x="15780766" y="8103446"/>
            <a:ext cx="544948" cy="544948"/>
            <a:chOff x="14901539" y="8150905"/>
            <a:chExt cx="725325" cy="725325"/>
          </a:xfrm>
        </p:grpSpPr>
        <p:sp>
          <p:nvSpPr>
            <p:cNvPr id="1064" name="Oval 1063">
              <a:extLst>
                <a:ext uri="{FF2B5EF4-FFF2-40B4-BE49-F238E27FC236}">
                  <a16:creationId xmlns:a16="http://schemas.microsoft.com/office/drawing/2014/main" id="{E8815E62-87FE-B900-D168-204355381586}"/>
                </a:ext>
              </a:extLst>
            </p:cNvPr>
            <p:cNvSpPr/>
            <p:nvPr/>
          </p:nvSpPr>
          <p:spPr>
            <a:xfrm>
              <a:off x="14901539" y="8150905"/>
              <a:ext cx="725325" cy="725325"/>
            </a:xfrm>
            <a:prstGeom prst="ellipse">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700">
                <a:latin typeface="+mj-lt"/>
              </a:endParaRPr>
            </a:p>
          </p:txBody>
        </p:sp>
        <p:pic>
          <p:nvPicPr>
            <p:cNvPr id="1065" name="Graphic 1064">
              <a:extLst>
                <a:ext uri="{FF2B5EF4-FFF2-40B4-BE49-F238E27FC236}">
                  <a16:creationId xmlns:a16="http://schemas.microsoft.com/office/drawing/2014/main" id="{A78BAB1E-E907-143D-5956-DFF1E0A82EE5}"/>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5100911" y="8277339"/>
              <a:ext cx="326585" cy="452195"/>
            </a:xfrm>
            <a:prstGeom prst="rect">
              <a:avLst/>
            </a:prstGeom>
          </p:spPr>
        </p:pic>
      </p:grpSp>
      <p:grpSp>
        <p:nvGrpSpPr>
          <p:cNvPr id="1066" name="Group 1065">
            <a:extLst>
              <a:ext uri="{FF2B5EF4-FFF2-40B4-BE49-F238E27FC236}">
                <a16:creationId xmlns:a16="http://schemas.microsoft.com/office/drawing/2014/main" id="{8AB8B7FE-A755-78E6-B0E3-BC9FD5CC4DAD}"/>
              </a:ext>
            </a:extLst>
          </p:cNvPr>
          <p:cNvGrpSpPr/>
          <p:nvPr/>
        </p:nvGrpSpPr>
        <p:grpSpPr>
          <a:xfrm>
            <a:off x="12123336" y="8103446"/>
            <a:ext cx="544948" cy="544948"/>
            <a:chOff x="11063574" y="8123196"/>
            <a:chExt cx="725325" cy="725325"/>
          </a:xfrm>
        </p:grpSpPr>
        <p:sp>
          <p:nvSpPr>
            <p:cNvPr id="1067" name="Oval 1066">
              <a:extLst>
                <a:ext uri="{FF2B5EF4-FFF2-40B4-BE49-F238E27FC236}">
                  <a16:creationId xmlns:a16="http://schemas.microsoft.com/office/drawing/2014/main" id="{7437E8E9-41A4-AAE3-D5FA-4E2C57FB51AD}"/>
                </a:ext>
              </a:extLst>
            </p:cNvPr>
            <p:cNvSpPr/>
            <p:nvPr/>
          </p:nvSpPr>
          <p:spPr>
            <a:xfrm>
              <a:off x="11063574" y="8123196"/>
              <a:ext cx="725325" cy="725325"/>
            </a:xfrm>
            <a:prstGeom prst="ellipse">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700">
                <a:latin typeface="+mj-lt"/>
              </a:endParaRPr>
            </a:p>
          </p:txBody>
        </p:sp>
        <p:pic>
          <p:nvPicPr>
            <p:cNvPr id="1068" name="Graphic 1067">
              <a:extLst>
                <a:ext uri="{FF2B5EF4-FFF2-40B4-BE49-F238E27FC236}">
                  <a16:creationId xmlns:a16="http://schemas.microsoft.com/office/drawing/2014/main" id="{E39ADE36-80F3-DC6E-CEDF-109B69C661C5}"/>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1196803" y="8279142"/>
              <a:ext cx="472964" cy="472964"/>
            </a:xfrm>
            <a:prstGeom prst="rect">
              <a:avLst/>
            </a:prstGeom>
          </p:spPr>
        </p:pic>
      </p:grpSp>
      <p:grpSp>
        <p:nvGrpSpPr>
          <p:cNvPr id="1072" name="Group 1071">
            <a:extLst>
              <a:ext uri="{FF2B5EF4-FFF2-40B4-BE49-F238E27FC236}">
                <a16:creationId xmlns:a16="http://schemas.microsoft.com/office/drawing/2014/main" id="{866144E1-1739-61CC-B6AC-DD1509644C64}"/>
              </a:ext>
            </a:extLst>
          </p:cNvPr>
          <p:cNvGrpSpPr/>
          <p:nvPr/>
        </p:nvGrpSpPr>
        <p:grpSpPr>
          <a:xfrm>
            <a:off x="1874940" y="8103446"/>
            <a:ext cx="544948" cy="544948"/>
            <a:chOff x="607409" y="8150905"/>
            <a:chExt cx="725325" cy="725325"/>
          </a:xfrm>
        </p:grpSpPr>
        <p:sp>
          <p:nvSpPr>
            <p:cNvPr id="1073" name="Oval 1072">
              <a:extLst>
                <a:ext uri="{FF2B5EF4-FFF2-40B4-BE49-F238E27FC236}">
                  <a16:creationId xmlns:a16="http://schemas.microsoft.com/office/drawing/2014/main" id="{85BFAC51-A7AD-704D-83E6-89400EEBA224}"/>
                </a:ext>
              </a:extLst>
            </p:cNvPr>
            <p:cNvSpPr/>
            <p:nvPr/>
          </p:nvSpPr>
          <p:spPr>
            <a:xfrm>
              <a:off x="607409" y="8150905"/>
              <a:ext cx="725325" cy="725325"/>
            </a:xfrm>
            <a:prstGeom prst="ellipse">
              <a:avLst/>
            </a:prstGeom>
            <a:solidFill>
              <a:schemeClr val="tx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700">
                <a:latin typeface="+mj-lt"/>
              </a:endParaRPr>
            </a:p>
          </p:txBody>
        </p:sp>
        <p:grpSp>
          <p:nvGrpSpPr>
            <p:cNvPr id="1074" name="Group 1073">
              <a:extLst>
                <a:ext uri="{FF2B5EF4-FFF2-40B4-BE49-F238E27FC236}">
                  <a16:creationId xmlns:a16="http://schemas.microsoft.com/office/drawing/2014/main" id="{88667CA3-D39E-E2FA-9550-395EFE3AA58E}"/>
                </a:ext>
              </a:extLst>
            </p:cNvPr>
            <p:cNvGrpSpPr/>
            <p:nvPr/>
          </p:nvGrpSpPr>
          <p:grpSpPr>
            <a:xfrm>
              <a:off x="726846" y="8289157"/>
              <a:ext cx="474192" cy="449507"/>
              <a:chOff x="945735" y="8977203"/>
              <a:chExt cx="474192" cy="449507"/>
            </a:xfrm>
          </p:grpSpPr>
          <p:grpSp>
            <p:nvGrpSpPr>
              <p:cNvPr id="1075" name="Graphic 1124">
                <a:extLst>
                  <a:ext uri="{FF2B5EF4-FFF2-40B4-BE49-F238E27FC236}">
                    <a16:creationId xmlns:a16="http://schemas.microsoft.com/office/drawing/2014/main" id="{A9D3AD9E-9805-D486-7FFD-464F4F75F0EE}"/>
                  </a:ext>
                </a:extLst>
              </p:cNvPr>
              <p:cNvGrpSpPr/>
              <p:nvPr/>
            </p:nvGrpSpPr>
            <p:grpSpPr>
              <a:xfrm>
                <a:off x="945735" y="8977203"/>
                <a:ext cx="474192" cy="383134"/>
                <a:chOff x="945735" y="8977203"/>
                <a:chExt cx="474192" cy="383134"/>
              </a:xfrm>
              <a:solidFill>
                <a:srgbClr val="FFFFFF"/>
              </a:solidFill>
            </p:grpSpPr>
            <p:sp>
              <p:nvSpPr>
                <p:cNvPr id="1077" name="Freeform: Shape 24">
                  <a:extLst>
                    <a:ext uri="{FF2B5EF4-FFF2-40B4-BE49-F238E27FC236}">
                      <a16:creationId xmlns:a16="http://schemas.microsoft.com/office/drawing/2014/main" id="{91ECB5F6-565A-FB75-6A1B-EBE1C0394F36}"/>
                    </a:ext>
                  </a:extLst>
                </p:cNvPr>
                <p:cNvSpPr/>
                <p:nvPr/>
              </p:nvSpPr>
              <p:spPr>
                <a:xfrm>
                  <a:off x="945735" y="9094154"/>
                  <a:ext cx="66804" cy="66804"/>
                </a:xfrm>
                <a:custGeom>
                  <a:avLst/>
                  <a:gdLst>
                    <a:gd name="connsiteX0" fmla="*/ 66805 w 66804"/>
                    <a:gd name="connsiteY0" fmla="*/ 33402 h 66804"/>
                    <a:gd name="connsiteX1" fmla="*/ 33402 w 66804"/>
                    <a:gd name="connsiteY1" fmla="*/ 66805 h 66804"/>
                    <a:gd name="connsiteX2" fmla="*/ 0 w 66804"/>
                    <a:gd name="connsiteY2" fmla="*/ 33402 h 66804"/>
                    <a:gd name="connsiteX3" fmla="*/ 33402 w 66804"/>
                    <a:gd name="connsiteY3" fmla="*/ 0 h 66804"/>
                    <a:gd name="connsiteX4" fmla="*/ 66805 w 66804"/>
                    <a:gd name="connsiteY4" fmla="*/ 33402 h 6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804" h="66804">
                      <a:moveTo>
                        <a:pt x="66805" y="33402"/>
                      </a:moveTo>
                      <a:cubicBezTo>
                        <a:pt x="66805" y="51850"/>
                        <a:pt x="51850" y="66805"/>
                        <a:pt x="33402" y="66805"/>
                      </a:cubicBezTo>
                      <a:cubicBezTo>
                        <a:pt x="14955" y="66805"/>
                        <a:pt x="0" y="51850"/>
                        <a:pt x="0" y="33402"/>
                      </a:cubicBezTo>
                      <a:cubicBezTo>
                        <a:pt x="0" y="14955"/>
                        <a:pt x="14955" y="0"/>
                        <a:pt x="33402" y="0"/>
                      </a:cubicBezTo>
                      <a:cubicBezTo>
                        <a:pt x="51850" y="0"/>
                        <a:pt x="66805" y="14955"/>
                        <a:pt x="66805" y="33402"/>
                      </a:cubicBezTo>
                      <a:close/>
                    </a:path>
                  </a:pathLst>
                </a:custGeom>
                <a:solidFill>
                  <a:srgbClr val="FFFFFF"/>
                </a:solidFill>
                <a:ln w="8486" cap="flat">
                  <a:noFill/>
                  <a:prstDash val="solid"/>
                  <a:miter/>
                </a:ln>
              </p:spPr>
              <p:txBody>
                <a:bodyPr rtlCol="0" anchor="ctr"/>
                <a:lstStyle/>
                <a:p>
                  <a:endParaRPr lang="en-IN" sz="1400"/>
                </a:p>
              </p:txBody>
            </p:sp>
            <p:sp>
              <p:nvSpPr>
                <p:cNvPr id="1078" name="Freeform: Shape 25">
                  <a:extLst>
                    <a:ext uri="{FF2B5EF4-FFF2-40B4-BE49-F238E27FC236}">
                      <a16:creationId xmlns:a16="http://schemas.microsoft.com/office/drawing/2014/main" id="{9C8CF929-D02C-2B9D-393F-BAEBFEA413DA}"/>
                    </a:ext>
                  </a:extLst>
                </p:cNvPr>
                <p:cNvSpPr/>
                <p:nvPr/>
              </p:nvSpPr>
              <p:spPr>
                <a:xfrm>
                  <a:off x="1129577" y="8977203"/>
                  <a:ext cx="75608" cy="75608"/>
                </a:xfrm>
                <a:custGeom>
                  <a:avLst/>
                  <a:gdLst>
                    <a:gd name="connsiteX0" fmla="*/ 75609 w 75608"/>
                    <a:gd name="connsiteY0" fmla="*/ 37804 h 75608"/>
                    <a:gd name="connsiteX1" fmla="*/ 37804 w 75608"/>
                    <a:gd name="connsiteY1" fmla="*/ 75609 h 75608"/>
                    <a:gd name="connsiteX2" fmla="*/ 0 w 75608"/>
                    <a:gd name="connsiteY2" fmla="*/ 37804 h 75608"/>
                    <a:gd name="connsiteX3" fmla="*/ 37804 w 75608"/>
                    <a:gd name="connsiteY3" fmla="*/ 0 h 75608"/>
                    <a:gd name="connsiteX4" fmla="*/ 75609 w 75608"/>
                    <a:gd name="connsiteY4" fmla="*/ 37804 h 75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8" h="75608">
                      <a:moveTo>
                        <a:pt x="75609" y="37804"/>
                      </a:moveTo>
                      <a:cubicBezTo>
                        <a:pt x="75609" y="58683"/>
                        <a:pt x="58683" y="75609"/>
                        <a:pt x="37804" y="75609"/>
                      </a:cubicBezTo>
                      <a:cubicBezTo>
                        <a:pt x="16926" y="75609"/>
                        <a:pt x="0" y="58683"/>
                        <a:pt x="0" y="37804"/>
                      </a:cubicBezTo>
                      <a:cubicBezTo>
                        <a:pt x="0" y="16926"/>
                        <a:pt x="16926" y="0"/>
                        <a:pt x="37804" y="0"/>
                      </a:cubicBezTo>
                      <a:cubicBezTo>
                        <a:pt x="58683" y="0"/>
                        <a:pt x="75609" y="16926"/>
                        <a:pt x="75609" y="37804"/>
                      </a:cubicBezTo>
                      <a:close/>
                    </a:path>
                  </a:pathLst>
                </a:custGeom>
                <a:solidFill>
                  <a:srgbClr val="FFFFFF"/>
                </a:solidFill>
                <a:ln w="8486" cap="flat">
                  <a:noFill/>
                  <a:prstDash val="solid"/>
                  <a:miter/>
                </a:ln>
              </p:spPr>
              <p:txBody>
                <a:bodyPr rtlCol="0" anchor="ctr"/>
                <a:lstStyle/>
                <a:p>
                  <a:endParaRPr lang="en-IN" sz="1400"/>
                </a:p>
              </p:txBody>
            </p:sp>
            <p:sp>
              <p:nvSpPr>
                <p:cNvPr id="1079" name="Freeform: Shape 26">
                  <a:extLst>
                    <a:ext uri="{FF2B5EF4-FFF2-40B4-BE49-F238E27FC236}">
                      <a16:creationId xmlns:a16="http://schemas.microsoft.com/office/drawing/2014/main" id="{49448F2D-FBC3-F216-633F-3C923226B43A}"/>
                    </a:ext>
                  </a:extLst>
                </p:cNvPr>
                <p:cNvSpPr/>
                <p:nvPr/>
              </p:nvSpPr>
              <p:spPr>
                <a:xfrm>
                  <a:off x="1333444" y="9068606"/>
                  <a:ext cx="86483" cy="86483"/>
                </a:xfrm>
                <a:custGeom>
                  <a:avLst/>
                  <a:gdLst>
                    <a:gd name="connsiteX0" fmla="*/ 86484 w 86483"/>
                    <a:gd name="connsiteY0" fmla="*/ 43242 h 86483"/>
                    <a:gd name="connsiteX1" fmla="*/ 43242 w 86483"/>
                    <a:gd name="connsiteY1" fmla="*/ 86484 h 86483"/>
                    <a:gd name="connsiteX2" fmla="*/ 0 w 86483"/>
                    <a:gd name="connsiteY2" fmla="*/ 43242 h 86483"/>
                    <a:gd name="connsiteX3" fmla="*/ 43242 w 86483"/>
                    <a:gd name="connsiteY3" fmla="*/ 0 h 86483"/>
                    <a:gd name="connsiteX4" fmla="*/ 86484 w 86483"/>
                    <a:gd name="connsiteY4" fmla="*/ 43242 h 8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483" h="86483">
                      <a:moveTo>
                        <a:pt x="86484" y="43242"/>
                      </a:moveTo>
                      <a:cubicBezTo>
                        <a:pt x="86484" y="67124"/>
                        <a:pt x="67124" y="86484"/>
                        <a:pt x="43242" y="86484"/>
                      </a:cubicBezTo>
                      <a:cubicBezTo>
                        <a:pt x="19360" y="86484"/>
                        <a:pt x="0" y="67124"/>
                        <a:pt x="0" y="43242"/>
                      </a:cubicBezTo>
                      <a:cubicBezTo>
                        <a:pt x="0" y="19360"/>
                        <a:pt x="19360" y="0"/>
                        <a:pt x="43242" y="0"/>
                      </a:cubicBezTo>
                      <a:cubicBezTo>
                        <a:pt x="67124" y="0"/>
                        <a:pt x="86484" y="19360"/>
                        <a:pt x="86484" y="43242"/>
                      </a:cubicBezTo>
                      <a:close/>
                    </a:path>
                  </a:pathLst>
                </a:custGeom>
                <a:solidFill>
                  <a:srgbClr val="FFFFFF"/>
                </a:solidFill>
                <a:ln w="8486" cap="flat">
                  <a:noFill/>
                  <a:prstDash val="solid"/>
                  <a:miter/>
                </a:ln>
              </p:spPr>
              <p:txBody>
                <a:bodyPr rtlCol="0" anchor="ctr"/>
                <a:lstStyle/>
                <a:p>
                  <a:endParaRPr lang="en-IN" sz="1400"/>
                </a:p>
              </p:txBody>
            </p:sp>
            <p:sp>
              <p:nvSpPr>
                <p:cNvPr id="1080" name="Freeform: Shape 27">
                  <a:extLst>
                    <a:ext uri="{FF2B5EF4-FFF2-40B4-BE49-F238E27FC236}">
                      <a16:creationId xmlns:a16="http://schemas.microsoft.com/office/drawing/2014/main" id="{9C5A5F49-6ED7-7C34-9BD3-CF79642B3B7A}"/>
                    </a:ext>
                  </a:extLst>
                </p:cNvPr>
                <p:cNvSpPr/>
                <p:nvPr/>
              </p:nvSpPr>
              <p:spPr>
                <a:xfrm>
                  <a:off x="1300473" y="9284125"/>
                  <a:ext cx="65941" cy="65941"/>
                </a:xfrm>
                <a:custGeom>
                  <a:avLst/>
                  <a:gdLst>
                    <a:gd name="connsiteX0" fmla="*/ 65942 w 65941"/>
                    <a:gd name="connsiteY0" fmla="*/ 32971 h 65941"/>
                    <a:gd name="connsiteX1" fmla="*/ 32971 w 65941"/>
                    <a:gd name="connsiteY1" fmla="*/ 65942 h 65941"/>
                    <a:gd name="connsiteX2" fmla="*/ 0 w 65941"/>
                    <a:gd name="connsiteY2" fmla="*/ 32971 h 65941"/>
                    <a:gd name="connsiteX3" fmla="*/ 32971 w 65941"/>
                    <a:gd name="connsiteY3" fmla="*/ 0 h 65941"/>
                    <a:gd name="connsiteX4" fmla="*/ 65942 w 65941"/>
                    <a:gd name="connsiteY4" fmla="*/ 32971 h 65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41" h="65941">
                      <a:moveTo>
                        <a:pt x="65942" y="32971"/>
                      </a:moveTo>
                      <a:cubicBezTo>
                        <a:pt x="65942" y="51180"/>
                        <a:pt x="51180" y="65942"/>
                        <a:pt x="32971" y="65942"/>
                      </a:cubicBezTo>
                      <a:cubicBezTo>
                        <a:pt x="14762" y="65942"/>
                        <a:pt x="0" y="51180"/>
                        <a:pt x="0" y="32971"/>
                      </a:cubicBezTo>
                      <a:cubicBezTo>
                        <a:pt x="0" y="14762"/>
                        <a:pt x="14762" y="0"/>
                        <a:pt x="32971" y="0"/>
                      </a:cubicBezTo>
                      <a:cubicBezTo>
                        <a:pt x="51180" y="0"/>
                        <a:pt x="65942" y="14762"/>
                        <a:pt x="65942" y="32971"/>
                      </a:cubicBezTo>
                      <a:close/>
                    </a:path>
                  </a:pathLst>
                </a:custGeom>
                <a:solidFill>
                  <a:srgbClr val="FFFFFF"/>
                </a:solidFill>
                <a:ln w="8486" cap="flat">
                  <a:noFill/>
                  <a:prstDash val="solid"/>
                  <a:miter/>
                </a:ln>
              </p:spPr>
              <p:txBody>
                <a:bodyPr rtlCol="0" anchor="ctr"/>
                <a:lstStyle/>
                <a:p>
                  <a:endParaRPr lang="en-IN" sz="1400"/>
                </a:p>
              </p:txBody>
            </p:sp>
            <p:sp>
              <p:nvSpPr>
                <p:cNvPr id="1081" name="Freeform: Shape 28">
                  <a:extLst>
                    <a:ext uri="{FF2B5EF4-FFF2-40B4-BE49-F238E27FC236}">
                      <a16:creationId xmlns:a16="http://schemas.microsoft.com/office/drawing/2014/main" id="{4246ECD5-6657-B726-4F3D-5F289ACF8C06}"/>
                    </a:ext>
                  </a:extLst>
                </p:cNvPr>
                <p:cNvSpPr/>
                <p:nvPr/>
              </p:nvSpPr>
              <p:spPr>
                <a:xfrm>
                  <a:off x="1101699" y="9084660"/>
                  <a:ext cx="178491" cy="178491"/>
                </a:xfrm>
                <a:custGeom>
                  <a:avLst/>
                  <a:gdLst>
                    <a:gd name="connsiteX0" fmla="*/ 89246 w 178491"/>
                    <a:gd name="connsiteY0" fmla="*/ 178491 h 178491"/>
                    <a:gd name="connsiteX1" fmla="*/ 0 w 178491"/>
                    <a:gd name="connsiteY1" fmla="*/ 89246 h 178491"/>
                    <a:gd name="connsiteX2" fmla="*/ 89246 w 178491"/>
                    <a:gd name="connsiteY2" fmla="*/ 0 h 178491"/>
                    <a:gd name="connsiteX3" fmla="*/ 178491 w 178491"/>
                    <a:gd name="connsiteY3" fmla="*/ 89246 h 178491"/>
                    <a:gd name="connsiteX4" fmla="*/ 89246 w 178491"/>
                    <a:gd name="connsiteY4" fmla="*/ 178491 h 178491"/>
                    <a:gd name="connsiteX5" fmla="*/ 89246 w 178491"/>
                    <a:gd name="connsiteY5" fmla="*/ 22096 h 178491"/>
                    <a:gd name="connsiteX6" fmla="*/ 22096 w 178491"/>
                    <a:gd name="connsiteY6" fmla="*/ 89246 h 178491"/>
                    <a:gd name="connsiteX7" fmla="*/ 89246 w 178491"/>
                    <a:gd name="connsiteY7" fmla="*/ 156396 h 178491"/>
                    <a:gd name="connsiteX8" fmla="*/ 156396 w 178491"/>
                    <a:gd name="connsiteY8" fmla="*/ 89246 h 178491"/>
                    <a:gd name="connsiteX9" fmla="*/ 89246 w 178491"/>
                    <a:gd name="connsiteY9" fmla="*/ 22096 h 17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491" h="178491">
                      <a:moveTo>
                        <a:pt x="89246" y="178491"/>
                      </a:moveTo>
                      <a:cubicBezTo>
                        <a:pt x="40048" y="178491"/>
                        <a:pt x="0" y="138443"/>
                        <a:pt x="0" y="89246"/>
                      </a:cubicBezTo>
                      <a:cubicBezTo>
                        <a:pt x="0" y="40048"/>
                        <a:pt x="40048" y="0"/>
                        <a:pt x="89246" y="0"/>
                      </a:cubicBezTo>
                      <a:cubicBezTo>
                        <a:pt x="138443" y="0"/>
                        <a:pt x="178491" y="40048"/>
                        <a:pt x="178491" y="89246"/>
                      </a:cubicBezTo>
                      <a:cubicBezTo>
                        <a:pt x="178491" y="138443"/>
                        <a:pt x="138443" y="178491"/>
                        <a:pt x="89246" y="178491"/>
                      </a:cubicBezTo>
                      <a:close/>
                      <a:moveTo>
                        <a:pt x="89246" y="22096"/>
                      </a:moveTo>
                      <a:cubicBezTo>
                        <a:pt x="52218" y="22096"/>
                        <a:pt x="22096" y="52218"/>
                        <a:pt x="22096" y="89246"/>
                      </a:cubicBezTo>
                      <a:cubicBezTo>
                        <a:pt x="22096" y="126273"/>
                        <a:pt x="52218" y="156396"/>
                        <a:pt x="89246" y="156396"/>
                      </a:cubicBezTo>
                      <a:cubicBezTo>
                        <a:pt x="126273" y="156396"/>
                        <a:pt x="156396" y="126273"/>
                        <a:pt x="156396" y="89246"/>
                      </a:cubicBezTo>
                      <a:cubicBezTo>
                        <a:pt x="156396" y="52218"/>
                        <a:pt x="126273" y="22096"/>
                        <a:pt x="89246" y="22096"/>
                      </a:cubicBezTo>
                      <a:close/>
                    </a:path>
                  </a:pathLst>
                </a:custGeom>
                <a:solidFill>
                  <a:srgbClr val="FFFFFF"/>
                </a:solidFill>
                <a:ln w="8486" cap="flat">
                  <a:noFill/>
                  <a:prstDash val="solid"/>
                  <a:miter/>
                </a:ln>
              </p:spPr>
              <p:txBody>
                <a:bodyPr rtlCol="0" anchor="ctr"/>
                <a:lstStyle/>
                <a:p>
                  <a:endParaRPr lang="en-IN" sz="1400"/>
                </a:p>
              </p:txBody>
            </p:sp>
            <p:sp>
              <p:nvSpPr>
                <p:cNvPr id="1082" name="Freeform: Shape 29">
                  <a:extLst>
                    <a:ext uri="{FF2B5EF4-FFF2-40B4-BE49-F238E27FC236}">
                      <a16:creationId xmlns:a16="http://schemas.microsoft.com/office/drawing/2014/main" id="{B476D5C2-65D8-8C81-1D9F-5DE27C63BA83}"/>
                    </a:ext>
                  </a:extLst>
                </p:cNvPr>
                <p:cNvSpPr/>
                <p:nvPr/>
              </p:nvSpPr>
              <p:spPr>
                <a:xfrm>
                  <a:off x="1044820" y="9294396"/>
                  <a:ext cx="65941" cy="65941"/>
                </a:xfrm>
                <a:custGeom>
                  <a:avLst/>
                  <a:gdLst>
                    <a:gd name="connsiteX0" fmla="*/ 65942 w 65941"/>
                    <a:gd name="connsiteY0" fmla="*/ 32971 h 65941"/>
                    <a:gd name="connsiteX1" fmla="*/ 32971 w 65941"/>
                    <a:gd name="connsiteY1" fmla="*/ 65942 h 65941"/>
                    <a:gd name="connsiteX2" fmla="*/ 0 w 65941"/>
                    <a:gd name="connsiteY2" fmla="*/ 32971 h 65941"/>
                    <a:gd name="connsiteX3" fmla="*/ 32971 w 65941"/>
                    <a:gd name="connsiteY3" fmla="*/ 0 h 65941"/>
                    <a:gd name="connsiteX4" fmla="*/ 65942 w 65941"/>
                    <a:gd name="connsiteY4" fmla="*/ 32971 h 65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41" h="65941">
                      <a:moveTo>
                        <a:pt x="65942" y="32971"/>
                      </a:moveTo>
                      <a:cubicBezTo>
                        <a:pt x="65942" y="51180"/>
                        <a:pt x="51180" y="65942"/>
                        <a:pt x="32971" y="65942"/>
                      </a:cubicBezTo>
                      <a:cubicBezTo>
                        <a:pt x="14762" y="65942"/>
                        <a:pt x="0" y="51180"/>
                        <a:pt x="0" y="32971"/>
                      </a:cubicBezTo>
                      <a:cubicBezTo>
                        <a:pt x="0" y="14762"/>
                        <a:pt x="14762" y="0"/>
                        <a:pt x="32971" y="0"/>
                      </a:cubicBezTo>
                      <a:cubicBezTo>
                        <a:pt x="51180" y="0"/>
                        <a:pt x="65942" y="14762"/>
                        <a:pt x="65942" y="32971"/>
                      </a:cubicBezTo>
                      <a:close/>
                    </a:path>
                  </a:pathLst>
                </a:custGeom>
                <a:solidFill>
                  <a:srgbClr val="FFFFFF"/>
                </a:solidFill>
                <a:ln w="8486" cap="flat">
                  <a:noFill/>
                  <a:prstDash val="solid"/>
                  <a:miter/>
                </a:ln>
              </p:spPr>
              <p:txBody>
                <a:bodyPr rtlCol="0" anchor="ctr"/>
                <a:lstStyle/>
                <a:p>
                  <a:endParaRPr lang="en-IN" sz="1400"/>
                </a:p>
              </p:txBody>
            </p:sp>
            <p:sp>
              <p:nvSpPr>
                <p:cNvPr id="1084" name="Freeform: Shape 30">
                  <a:extLst>
                    <a:ext uri="{FF2B5EF4-FFF2-40B4-BE49-F238E27FC236}">
                      <a16:creationId xmlns:a16="http://schemas.microsoft.com/office/drawing/2014/main" id="{80E868E0-3B2F-5941-3E19-0FDC30273D7F}"/>
                    </a:ext>
                  </a:extLst>
                </p:cNvPr>
                <p:cNvSpPr/>
                <p:nvPr/>
              </p:nvSpPr>
              <p:spPr>
                <a:xfrm rot="-1106399">
                  <a:off x="1266927" y="9123563"/>
                  <a:ext cx="112722" cy="12256"/>
                </a:xfrm>
                <a:custGeom>
                  <a:avLst/>
                  <a:gdLst>
                    <a:gd name="connsiteX0" fmla="*/ 0 w 112722"/>
                    <a:gd name="connsiteY0" fmla="*/ 0 h 12256"/>
                    <a:gd name="connsiteX1" fmla="*/ 112722 w 112722"/>
                    <a:gd name="connsiteY1" fmla="*/ 0 h 12256"/>
                    <a:gd name="connsiteX2" fmla="*/ 112722 w 112722"/>
                    <a:gd name="connsiteY2" fmla="*/ 12256 h 12256"/>
                    <a:gd name="connsiteX3" fmla="*/ 0 w 112722"/>
                    <a:gd name="connsiteY3" fmla="*/ 12256 h 12256"/>
                  </a:gdLst>
                  <a:ahLst/>
                  <a:cxnLst>
                    <a:cxn ang="0">
                      <a:pos x="connsiteX0" y="connsiteY0"/>
                    </a:cxn>
                    <a:cxn ang="0">
                      <a:pos x="connsiteX1" y="connsiteY1"/>
                    </a:cxn>
                    <a:cxn ang="0">
                      <a:pos x="connsiteX2" y="connsiteY2"/>
                    </a:cxn>
                    <a:cxn ang="0">
                      <a:pos x="connsiteX3" y="connsiteY3"/>
                    </a:cxn>
                  </a:cxnLst>
                  <a:rect l="l" t="t" r="r" b="b"/>
                  <a:pathLst>
                    <a:path w="112722" h="12256">
                      <a:moveTo>
                        <a:pt x="0" y="0"/>
                      </a:moveTo>
                      <a:lnTo>
                        <a:pt x="112722" y="0"/>
                      </a:lnTo>
                      <a:lnTo>
                        <a:pt x="112722" y="12256"/>
                      </a:lnTo>
                      <a:lnTo>
                        <a:pt x="0" y="12256"/>
                      </a:lnTo>
                      <a:close/>
                    </a:path>
                  </a:pathLst>
                </a:custGeom>
                <a:solidFill>
                  <a:srgbClr val="FFFFFF"/>
                </a:solidFill>
                <a:ln w="8486" cap="flat">
                  <a:noFill/>
                  <a:prstDash val="solid"/>
                  <a:miter/>
                </a:ln>
              </p:spPr>
              <p:txBody>
                <a:bodyPr rtlCol="0" anchor="ctr"/>
                <a:lstStyle/>
                <a:p>
                  <a:endParaRPr lang="en-IN" sz="1400"/>
                </a:p>
              </p:txBody>
            </p:sp>
            <p:sp>
              <p:nvSpPr>
                <p:cNvPr id="1085" name="Freeform: Shape 31">
                  <a:extLst>
                    <a:ext uri="{FF2B5EF4-FFF2-40B4-BE49-F238E27FC236}">
                      <a16:creationId xmlns:a16="http://schemas.microsoft.com/office/drawing/2014/main" id="{9444D522-AEBF-7839-B01F-BFC703C980A5}"/>
                    </a:ext>
                  </a:extLst>
                </p:cNvPr>
                <p:cNvSpPr/>
                <p:nvPr/>
              </p:nvSpPr>
              <p:spPr>
                <a:xfrm rot="-2701801">
                  <a:off x="1279397" y="9218789"/>
                  <a:ext cx="12256" cy="106421"/>
                </a:xfrm>
                <a:custGeom>
                  <a:avLst/>
                  <a:gdLst>
                    <a:gd name="connsiteX0" fmla="*/ 0 w 12256"/>
                    <a:gd name="connsiteY0" fmla="*/ 0 h 106421"/>
                    <a:gd name="connsiteX1" fmla="*/ 12256 w 12256"/>
                    <a:gd name="connsiteY1" fmla="*/ 0 h 106421"/>
                    <a:gd name="connsiteX2" fmla="*/ 12256 w 12256"/>
                    <a:gd name="connsiteY2" fmla="*/ 106422 h 106421"/>
                    <a:gd name="connsiteX3" fmla="*/ 0 w 12256"/>
                    <a:gd name="connsiteY3" fmla="*/ 106422 h 106421"/>
                  </a:gdLst>
                  <a:ahLst/>
                  <a:cxnLst>
                    <a:cxn ang="0">
                      <a:pos x="connsiteX0" y="connsiteY0"/>
                    </a:cxn>
                    <a:cxn ang="0">
                      <a:pos x="connsiteX1" y="connsiteY1"/>
                    </a:cxn>
                    <a:cxn ang="0">
                      <a:pos x="connsiteX2" y="connsiteY2"/>
                    </a:cxn>
                    <a:cxn ang="0">
                      <a:pos x="connsiteX3" y="connsiteY3"/>
                    </a:cxn>
                  </a:cxnLst>
                  <a:rect l="l" t="t" r="r" b="b"/>
                  <a:pathLst>
                    <a:path w="12256" h="106421">
                      <a:moveTo>
                        <a:pt x="0" y="0"/>
                      </a:moveTo>
                      <a:lnTo>
                        <a:pt x="12256" y="0"/>
                      </a:lnTo>
                      <a:lnTo>
                        <a:pt x="12256" y="106422"/>
                      </a:lnTo>
                      <a:lnTo>
                        <a:pt x="0" y="106422"/>
                      </a:lnTo>
                      <a:close/>
                    </a:path>
                  </a:pathLst>
                </a:custGeom>
                <a:solidFill>
                  <a:srgbClr val="FFFFFF"/>
                </a:solidFill>
                <a:ln w="8486" cap="flat">
                  <a:noFill/>
                  <a:prstDash val="solid"/>
                  <a:miter/>
                </a:ln>
              </p:spPr>
              <p:txBody>
                <a:bodyPr rtlCol="0" anchor="ctr"/>
                <a:lstStyle/>
                <a:p>
                  <a:endParaRPr lang="en-IN" sz="1400"/>
                </a:p>
              </p:txBody>
            </p:sp>
            <p:sp>
              <p:nvSpPr>
                <p:cNvPr id="1086" name="Freeform: Shape 32">
                  <a:extLst>
                    <a:ext uri="{FF2B5EF4-FFF2-40B4-BE49-F238E27FC236}">
                      <a16:creationId xmlns:a16="http://schemas.microsoft.com/office/drawing/2014/main" id="{33BE5F9C-C8DF-E4CB-37C6-8BD61116BD87}"/>
                    </a:ext>
                  </a:extLst>
                </p:cNvPr>
                <p:cNvSpPr/>
                <p:nvPr/>
              </p:nvSpPr>
              <p:spPr>
                <a:xfrm rot="-3284400">
                  <a:off x="1061460" y="9275365"/>
                  <a:ext cx="100725" cy="12256"/>
                </a:xfrm>
                <a:custGeom>
                  <a:avLst/>
                  <a:gdLst>
                    <a:gd name="connsiteX0" fmla="*/ 0 w 100725"/>
                    <a:gd name="connsiteY0" fmla="*/ 0 h 12256"/>
                    <a:gd name="connsiteX1" fmla="*/ 100725 w 100725"/>
                    <a:gd name="connsiteY1" fmla="*/ 0 h 12256"/>
                    <a:gd name="connsiteX2" fmla="*/ 100725 w 100725"/>
                    <a:gd name="connsiteY2" fmla="*/ 12256 h 12256"/>
                    <a:gd name="connsiteX3" fmla="*/ 0 w 100725"/>
                    <a:gd name="connsiteY3" fmla="*/ 12256 h 12256"/>
                  </a:gdLst>
                  <a:ahLst/>
                  <a:cxnLst>
                    <a:cxn ang="0">
                      <a:pos x="connsiteX0" y="connsiteY0"/>
                    </a:cxn>
                    <a:cxn ang="0">
                      <a:pos x="connsiteX1" y="connsiteY1"/>
                    </a:cxn>
                    <a:cxn ang="0">
                      <a:pos x="connsiteX2" y="connsiteY2"/>
                    </a:cxn>
                    <a:cxn ang="0">
                      <a:pos x="connsiteX3" y="connsiteY3"/>
                    </a:cxn>
                  </a:cxnLst>
                  <a:rect l="l" t="t" r="r" b="b"/>
                  <a:pathLst>
                    <a:path w="100725" h="12256">
                      <a:moveTo>
                        <a:pt x="0" y="0"/>
                      </a:moveTo>
                      <a:lnTo>
                        <a:pt x="100725" y="0"/>
                      </a:lnTo>
                      <a:lnTo>
                        <a:pt x="100725" y="12256"/>
                      </a:lnTo>
                      <a:lnTo>
                        <a:pt x="0" y="12256"/>
                      </a:lnTo>
                      <a:close/>
                    </a:path>
                  </a:pathLst>
                </a:custGeom>
                <a:solidFill>
                  <a:srgbClr val="FFFFFF"/>
                </a:solidFill>
                <a:ln w="8486" cap="flat">
                  <a:noFill/>
                  <a:prstDash val="solid"/>
                  <a:miter/>
                </a:ln>
              </p:spPr>
              <p:txBody>
                <a:bodyPr rtlCol="0" anchor="ctr"/>
                <a:lstStyle/>
                <a:p>
                  <a:endParaRPr lang="en-IN" sz="1400"/>
                </a:p>
              </p:txBody>
            </p:sp>
            <p:sp>
              <p:nvSpPr>
                <p:cNvPr id="1087" name="Freeform: Shape 33">
                  <a:extLst>
                    <a:ext uri="{FF2B5EF4-FFF2-40B4-BE49-F238E27FC236}">
                      <a16:creationId xmlns:a16="http://schemas.microsoft.com/office/drawing/2014/main" id="{94989E91-97CE-75A9-3013-5AA1DA0F4703}"/>
                    </a:ext>
                  </a:extLst>
                </p:cNvPr>
                <p:cNvSpPr/>
                <p:nvPr/>
              </p:nvSpPr>
              <p:spPr>
                <a:xfrm rot="-4645199">
                  <a:off x="1046935" y="9084067"/>
                  <a:ext cx="12256" cy="116606"/>
                </a:xfrm>
                <a:custGeom>
                  <a:avLst/>
                  <a:gdLst>
                    <a:gd name="connsiteX0" fmla="*/ 0 w 12256"/>
                    <a:gd name="connsiteY0" fmla="*/ 0 h 116606"/>
                    <a:gd name="connsiteX1" fmla="*/ 12256 w 12256"/>
                    <a:gd name="connsiteY1" fmla="*/ 0 h 116606"/>
                    <a:gd name="connsiteX2" fmla="*/ 12256 w 12256"/>
                    <a:gd name="connsiteY2" fmla="*/ 116606 h 116606"/>
                    <a:gd name="connsiteX3" fmla="*/ 0 w 12256"/>
                    <a:gd name="connsiteY3" fmla="*/ 116606 h 116606"/>
                  </a:gdLst>
                  <a:ahLst/>
                  <a:cxnLst>
                    <a:cxn ang="0">
                      <a:pos x="connsiteX0" y="connsiteY0"/>
                    </a:cxn>
                    <a:cxn ang="0">
                      <a:pos x="connsiteX1" y="connsiteY1"/>
                    </a:cxn>
                    <a:cxn ang="0">
                      <a:pos x="connsiteX2" y="connsiteY2"/>
                    </a:cxn>
                    <a:cxn ang="0">
                      <a:pos x="connsiteX3" y="connsiteY3"/>
                    </a:cxn>
                  </a:cxnLst>
                  <a:rect l="l" t="t" r="r" b="b"/>
                  <a:pathLst>
                    <a:path w="12256" h="116606">
                      <a:moveTo>
                        <a:pt x="0" y="0"/>
                      </a:moveTo>
                      <a:lnTo>
                        <a:pt x="12256" y="0"/>
                      </a:lnTo>
                      <a:lnTo>
                        <a:pt x="12256" y="116606"/>
                      </a:lnTo>
                      <a:lnTo>
                        <a:pt x="0" y="116606"/>
                      </a:lnTo>
                      <a:close/>
                    </a:path>
                  </a:pathLst>
                </a:custGeom>
                <a:solidFill>
                  <a:srgbClr val="FFFFFF"/>
                </a:solidFill>
                <a:ln w="8486" cap="flat">
                  <a:noFill/>
                  <a:prstDash val="solid"/>
                  <a:miter/>
                </a:ln>
              </p:spPr>
              <p:txBody>
                <a:bodyPr rtlCol="0" anchor="ctr"/>
                <a:lstStyle/>
                <a:p>
                  <a:endParaRPr lang="en-IN" sz="1400"/>
                </a:p>
              </p:txBody>
            </p:sp>
            <p:sp>
              <p:nvSpPr>
                <p:cNvPr id="1088" name="Freeform: Shape 34">
                  <a:extLst>
                    <a:ext uri="{FF2B5EF4-FFF2-40B4-BE49-F238E27FC236}">
                      <a16:creationId xmlns:a16="http://schemas.microsoft.com/office/drawing/2014/main" id="{7F3BD8E4-8329-4211-145B-B436FFA1A8C1}"/>
                    </a:ext>
                  </a:extLst>
                </p:cNvPr>
                <p:cNvSpPr/>
                <p:nvPr/>
              </p:nvSpPr>
              <p:spPr>
                <a:xfrm rot="-481801">
                  <a:off x="1166259" y="9020117"/>
                  <a:ext cx="12256" cy="72069"/>
                </a:xfrm>
                <a:custGeom>
                  <a:avLst/>
                  <a:gdLst>
                    <a:gd name="connsiteX0" fmla="*/ 0 w 12256"/>
                    <a:gd name="connsiteY0" fmla="*/ 0 h 72069"/>
                    <a:gd name="connsiteX1" fmla="*/ 12256 w 12256"/>
                    <a:gd name="connsiteY1" fmla="*/ 0 h 72069"/>
                    <a:gd name="connsiteX2" fmla="*/ 12256 w 12256"/>
                    <a:gd name="connsiteY2" fmla="*/ 72070 h 72069"/>
                    <a:gd name="connsiteX3" fmla="*/ 0 w 12256"/>
                    <a:gd name="connsiteY3" fmla="*/ 72070 h 72069"/>
                  </a:gdLst>
                  <a:ahLst/>
                  <a:cxnLst>
                    <a:cxn ang="0">
                      <a:pos x="connsiteX0" y="connsiteY0"/>
                    </a:cxn>
                    <a:cxn ang="0">
                      <a:pos x="connsiteX1" y="connsiteY1"/>
                    </a:cxn>
                    <a:cxn ang="0">
                      <a:pos x="connsiteX2" y="connsiteY2"/>
                    </a:cxn>
                    <a:cxn ang="0">
                      <a:pos x="connsiteX3" y="connsiteY3"/>
                    </a:cxn>
                  </a:cxnLst>
                  <a:rect l="l" t="t" r="r" b="b"/>
                  <a:pathLst>
                    <a:path w="12256" h="72069">
                      <a:moveTo>
                        <a:pt x="0" y="0"/>
                      </a:moveTo>
                      <a:lnTo>
                        <a:pt x="12256" y="0"/>
                      </a:lnTo>
                      <a:lnTo>
                        <a:pt x="12256" y="72070"/>
                      </a:lnTo>
                      <a:lnTo>
                        <a:pt x="0" y="72070"/>
                      </a:lnTo>
                      <a:close/>
                    </a:path>
                  </a:pathLst>
                </a:custGeom>
                <a:solidFill>
                  <a:srgbClr val="FFFFFF"/>
                </a:solidFill>
                <a:ln w="8486" cap="flat">
                  <a:noFill/>
                  <a:prstDash val="solid"/>
                  <a:miter/>
                </a:ln>
              </p:spPr>
              <p:txBody>
                <a:bodyPr rtlCol="0" anchor="ctr"/>
                <a:lstStyle/>
                <a:p>
                  <a:endParaRPr lang="en-IN" sz="1400"/>
                </a:p>
              </p:txBody>
            </p:sp>
          </p:grpSp>
          <p:sp>
            <p:nvSpPr>
              <p:cNvPr id="1076" name="Freeform: Shape 23">
                <a:extLst>
                  <a:ext uri="{FF2B5EF4-FFF2-40B4-BE49-F238E27FC236}">
                    <a16:creationId xmlns:a16="http://schemas.microsoft.com/office/drawing/2014/main" id="{72C225F1-B5A9-AAE6-3CEE-1C14568CC0B5}"/>
                  </a:ext>
                </a:extLst>
              </p:cNvPr>
              <p:cNvSpPr/>
              <p:nvPr/>
            </p:nvSpPr>
            <p:spPr>
              <a:xfrm>
                <a:off x="1131454" y="9191254"/>
                <a:ext cx="150644" cy="235456"/>
              </a:xfrm>
              <a:custGeom>
                <a:avLst/>
                <a:gdLst>
                  <a:gd name="connsiteX0" fmla="*/ 85988 w 150644"/>
                  <a:gd name="connsiteY0" fmla="*/ 235371 h 235456"/>
                  <a:gd name="connsiteX1" fmla="*/ 49306 w 150644"/>
                  <a:gd name="connsiteY1" fmla="*/ 231487 h 235456"/>
                  <a:gd name="connsiteX2" fmla="*/ 38430 w 150644"/>
                  <a:gd name="connsiteY2" fmla="*/ 231487 h 235456"/>
                  <a:gd name="connsiteX3" fmla="*/ 38430 w 150644"/>
                  <a:gd name="connsiteY3" fmla="*/ 189712 h 235456"/>
                  <a:gd name="connsiteX4" fmla="*/ 33338 w 150644"/>
                  <a:gd name="connsiteY4" fmla="*/ 167703 h 235456"/>
                  <a:gd name="connsiteX5" fmla="*/ 19097 w 150644"/>
                  <a:gd name="connsiteY5" fmla="*/ 146556 h 235456"/>
                  <a:gd name="connsiteX6" fmla="*/ 3388 w 150644"/>
                  <a:gd name="connsiteY6" fmla="*/ 122907 h 235456"/>
                  <a:gd name="connsiteX7" fmla="*/ 3215 w 150644"/>
                  <a:gd name="connsiteY7" fmla="*/ 97014 h 235456"/>
                  <a:gd name="connsiteX8" fmla="*/ 19356 w 150644"/>
                  <a:gd name="connsiteY8" fmla="*/ 88210 h 235456"/>
                  <a:gd name="connsiteX9" fmla="*/ 28591 w 150644"/>
                  <a:gd name="connsiteY9" fmla="*/ 90109 h 235456"/>
                  <a:gd name="connsiteX10" fmla="*/ 37826 w 150644"/>
                  <a:gd name="connsiteY10" fmla="*/ 95805 h 235456"/>
                  <a:gd name="connsiteX11" fmla="*/ 42487 w 150644"/>
                  <a:gd name="connsiteY11" fmla="*/ 22614 h 235456"/>
                  <a:gd name="connsiteX12" fmla="*/ 63978 w 150644"/>
                  <a:gd name="connsiteY12" fmla="*/ 0 h 235456"/>
                  <a:gd name="connsiteX13" fmla="*/ 84607 w 150644"/>
                  <a:gd name="connsiteY13" fmla="*/ 17262 h 235456"/>
                  <a:gd name="connsiteX14" fmla="*/ 87628 w 150644"/>
                  <a:gd name="connsiteY14" fmla="*/ 71293 h 235456"/>
                  <a:gd name="connsiteX15" fmla="*/ 95741 w 150644"/>
                  <a:gd name="connsiteY15" fmla="*/ 73537 h 235456"/>
                  <a:gd name="connsiteX16" fmla="*/ 96259 w 150644"/>
                  <a:gd name="connsiteY16" fmla="*/ 73278 h 235456"/>
                  <a:gd name="connsiteX17" fmla="*/ 104804 w 150644"/>
                  <a:gd name="connsiteY17" fmla="*/ 71207 h 235456"/>
                  <a:gd name="connsiteX18" fmla="*/ 114211 w 150644"/>
                  <a:gd name="connsiteY18" fmla="*/ 73537 h 235456"/>
                  <a:gd name="connsiteX19" fmla="*/ 122238 w 150644"/>
                  <a:gd name="connsiteY19" fmla="*/ 71811 h 235456"/>
                  <a:gd name="connsiteX20" fmla="*/ 129747 w 150644"/>
                  <a:gd name="connsiteY20" fmla="*/ 73364 h 235456"/>
                  <a:gd name="connsiteX21" fmla="*/ 150635 w 150644"/>
                  <a:gd name="connsiteY21" fmla="*/ 143104 h 235456"/>
                  <a:gd name="connsiteX22" fmla="*/ 135703 w 150644"/>
                  <a:gd name="connsiteY22" fmla="*/ 198257 h 235456"/>
                  <a:gd name="connsiteX23" fmla="*/ 134495 w 150644"/>
                  <a:gd name="connsiteY23" fmla="*/ 200673 h 235456"/>
                  <a:gd name="connsiteX24" fmla="*/ 132251 w 150644"/>
                  <a:gd name="connsiteY24" fmla="*/ 210427 h 235456"/>
                  <a:gd name="connsiteX25" fmla="*/ 132251 w 150644"/>
                  <a:gd name="connsiteY25" fmla="*/ 228984 h 235456"/>
                  <a:gd name="connsiteX26" fmla="*/ 122843 w 150644"/>
                  <a:gd name="connsiteY26" fmla="*/ 231228 h 235456"/>
                  <a:gd name="connsiteX27" fmla="*/ 85988 w 150644"/>
                  <a:gd name="connsiteY27" fmla="*/ 235457 h 235456"/>
                  <a:gd name="connsiteX28" fmla="*/ 85988 w 150644"/>
                  <a:gd name="connsiteY28" fmla="*/ 235457 h 235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0644" h="235456">
                    <a:moveTo>
                      <a:pt x="85988" y="235371"/>
                    </a:moveTo>
                    <a:cubicBezTo>
                      <a:pt x="68898" y="235371"/>
                      <a:pt x="55347" y="232867"/>
                      <a:pt x="49306" y="231487"/>
                    </a:cubicBezTo>
                    <a:lnTo>
                      <a:pt x="38430" y="231487"/>
                    </a:lnTo>
                    <a:lnTo>
                      <a:pt x="38430" y="189712"/>
                    </a:lnTo>
                    <a:cubicBezTo>
                      <a:pt x="38430" y="179527"/>
                      <a:pt x="38430" y="177715"/>
                      <a:pt x="33338" y="167703"/>
                    </a:cubicBezTo>
                    <a:cubicBezTo>
                      <a:pt x="30662" y="162524"/>
                      <a:pt x="24793" y="154411"/>
                      <a:pt x="19097" y="146556"/>
                    </a:cubicBezTo>
                    <a:cubicBezTo>
                      <a:pt x="12623" y="137666"/>
                      <a:pt x="6495" y="129294"/>
                      <a:pt x="3388" y="122907"/>
                    </a:cubicBezTo>
                    <a:cubicBezTo>
                      <a:pt x="-1100" y="113672"/>
                      <a:pt x="-1100" y="104005"/>
                      <a:pt x="3215" y="97014"/>
                    </a:cubicBezTo>
                    <a:cubicBezTo>
                      <a:pt x="6754" y="91404"/>
                      <a:pt x="12623" y="88210"/>
                      <a:pt x="19356" y="88210"/>
                    </a:cubicBezTo>
                    <a:cubicBezTo>
                      <a:pt x="22376" y="88210"/>
                      <a:pt x="25484" y="88814"/>
                      <a:pt x="28591" y="90109"/>
                    </a:cubicBezTo>
                    <a:cubicBezTo>
                      <a:pt x="32130" y="91576"/>
                      <a:pt x="35151" y="93561"/>
                      <a:pt x="37826" y="95805"/>
                    </a:cubicBezTo>
                    <a:cubicBezTo>
                      <a:pt x="38603" y="71293"/>
                      <a:pt x="40070" y="34611"/>
                      <a:pt x="42487" y="22614"/>
                    </a:cubicBezTo>
                    <a:cubicBezTo>
                      <a:pt x="46630" y="1640"/>
                      <a:pt x="60008" y="0"/>
                      <a:pt x="63978" y="0"/>
                    </a:cubicBezTo>
                    <a:cubicBezTo>
                      <a:pt x="73041" y="0"/>
                      <a:pt x="80982" y="6646"/>
                      <a:pt x="84607" y="17262"/>
                    </a:cubicBezTo>
                    <a:cubicBezTo>
                      <a:pt x="88318" y="27965"/>
                      <a:pt x="88059" y="55412"/>
                      <a:pt x="87628" y="71293"/>
                    </a:cubicBezTo>
                    <a:cubicBezTo>
                      <a:pt x="90476" y="71466"/>
                      <a:pt x="93152" y="72242"/>
                      <a:pt x="95741" y="73537"/>
                    </a:cubicBezTo>
                    <a:cubicBezTo>
                      <a:pt x="95914" y="73451"/>
                      <a:pt x="96086" y="73364"/>
                      <a:pt x="96259" y="73278"/>
                    </a:cubicBezTo>
                    <a:cubicBezTo>
                      <a:pt x="98934" y="71897"/>
                      <a:pt x="101783" y="71207"/>
                      <a:pt x="104804" y="71207"/>
                    </a:cubicBezTo>
                    <a:cubicBezTo>
                      <a:pt x="107997" y="71207"/>
                      <a:pt x="111104" y="71984"/>
                      <a:pt x="114211" y="73537"/>
                    </a:cubicBezTo>
                    <a:cubicBezTo>
                      <a:pt x="116628" y="72415"/>
                      <a:pt x="119390" y="71811"/>
                      <a:pt x="122238" y="71811"/>
                    </a:cubicBezTo>
                    <a:cubicBezTo>
                      <a:pt x="124828" y="71811"/>
                      <a:pt x="127331" y="72329"/>
                      <a:pt x="129747" y="73364"/>
                    </a:cubicBezTo>
                    <a:cubicBezTo>
                      <a:pt x="150721" y="82341"/>
                      <a:pt x="150721" y="114621"/>
                      <a:pt x="150635" y="143104"/>
                    </a:cubicBezTo>
                    <a:cubicBezTo>
                      <a:pt x="150635" y="167530"/>
                      <a:pt x="140536" y="188245"/>
                      <a:pt x="135703" y="198257"/>
                    </a:cubicBezTo>
                    <a:lnTo>
                      <a:pt x="134495" y="200673"/>
                    </a:lnTo>
                    <a:cubicBezTo>
                      <a:pt x="132164" y="205593"/>
                      <a:pt x="132251" y="210427"/>
                      <a:pt x="132251" y="210427"/>
                    </a:cubicBezTo>
                    <a:lnTo>
                      <a:pt x="132251" y="228984"/>
                    </a:lnTo>
                    <a:cubicBezTo>
                      <a:pt x="132251" y="228984"/>
                      <a:pt x="122843" y="231228"/>
                      <a:pt x="122843" y="231228"/>
                    </a:cubicBezTo>
                    <a:cubicBezTo>
                      <a:pt x="111191" y="233990"/>
                      <a:pt x="98848" y="235457"/>
                      <a:pt x="85988" y="235457"/>
                    </a:cubicBezTo>
                    <a:lnTo>
                      <a:pt x="85988" y="235457"/>
                    </a:lnTo>
                    <a:close/>
                  </a:path>
                </a:pathLst>
              </a:custGeom>
              <a:solidFill>
                <a:schemeClr val="bg1"/>
              </a:solidFill>
              <a:ln w="8486" cap="flat">
                <a:solidFill>
                  <a:schemeClr val="accent4"/>
                </a:solidFill>
                <a:prstDash val="solid"/>
                <a:miter/>
              </a:ln>
            </p:spPr>
            <p:txBody>
              <a:bodyPr rtlCol="0" anchor="ctr"/>
              <a:lstStyle/>
              <a:p>
                <a:endParaRPr lang="en-IN" sz="1400"/>
              </a:p>
            </p:txBody>
          </p:sp>
        </p:grpSp>
      </p:grpSp>
      <p:grpSp>
        <p:nvGrpSpPr>
          <p:cNvPr id="1089" name="Group 1088">
            <a:extLst>
              <a:ext uri="{FF2B5EF4-FFF2-40B4-BE49-F238E27FC236}">
                <a16:creationId xmlns:a16="http://schemas.microsoft.com/office/drawing/2014/main" id="{CF6AC92D-C468-926A-C23E-50F22C201C13}"/>
              </a:ext>
            </a:extLst>
          </p:cNvPr>
          <p:cNvGrpSpPr/>
          <p:nvPr/>
        </p:nvGrpSpPr>
        <p:grpSpPr>
          <a:xfrm>
            <a:off x="5018302" y="8103446"/>
            <a:ext cx="544948" cy="544948"/>
            <a:chOff x="3800503" y="8150905"/>
            <a:chExt cx="725325" cy="725325"/>
          </a:xfrm>
        </p:grpSpPr>
        <p:sp>
          <p:nvSpPr>
            <p:cNvPr id="1090" name="Oval 1089">
              <a:extLst>
                <a:ext uri="{FF2B5EF4-FFF2-40B4-BE49-F238E27FC236}">
                  <a16:creationId xmlns:a16="http://schemas.microsoft.com/office/drawing/2014/main" id="{F30E2E5C-2751-1F1E-EAB9-8B9D26459DD9}"/>
                </a:ext>
              </a:extLst>
            </p:cNvPr>
            <p:cNvSpPr/>
            <p:nvPr/>
          </p:nvSpPr>
          <p:spPr>
            <a:xfrm>
              <a:off x="3800503" y="8150905"/>
              <a:ext cx="725325" cy="725325"/>
            </a:xfrm>
            <a:prstGeom prst="ellipse">
              <a:avLst/>
            </a:prstGeom>
            <a:solidFill>
              <a:schemeClr val="tx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700">
                <a:latin typeface="+mj-lt"/>
              </a:endParaRPr>
            </a:p>
          </p:txBody>
        </p:sp>
        <p:grpSp>
          <p:nvGrpSpPr>
            <p:cNvPr id="1091" name="Group 1090">
              <a:extLst>
                <a:ext uri="{FF2B5EF4-FFF2-40B4-BE49-F238E27FC236}">
                  <a16:creationId xmlns:a16="http://schemas.microsoft.com/office/drawing/2014/main" id="{36371FFD-1CF1-D6CC-8ABF-41C8AFCDB0D4}"/>
                </a:ext>
              </a:extLst>
            </p:cNvPr>
            <p:cNvGrpSpPr/>
            <p:nvPr/>
          </p:nvGrpSpPr>
          <p:grpSpPr>
            <a:xfrm>
              <a:off x="4010183" y="8326242"/>
              <a:ext cx="372624" cy="372577"/>
              <a:chOff x="4391825" y="9014288"/>
              <a:chExt cx="372624" cy="372577"/>
            </a:xfrm>
          </p:grpSpPr>
          <p:sp>
            <p:nvSpPr>
              <p:cNvPr id="1092" name="Freeform: Shape 36">
                <a:extLst>
                  <a:ext uri="{FF2B5EF4-FFF2-40B4-BE49-F238E27FC236}">
                    <a16:creationId xmlns:a16="http://schemas.microsoft.com/office/drawing/2014/main" id="{B7322957-207C-59D2-5728-4053ECFC1BDB}"/>
                  </a:ext>
                </a:extLst>
              </p:cNvPr>
              <p:cNvSpPr/>
              <p:nvPr/>
            </p:nvSpPr>
            <p:spPr>
              <a:xfrm>
                <a:off x="4413250" y="9076267"/>
                <a:ext cx="136525" cy="205316"/>
              </a:xfrm>
              <a:custGeom>
                <a:avLst/>
                <a:gdLst>
                  <a:gd name="connsiteX0" fmla="*/ 35983 w 133350"/>
                  <a:gd name="connsiteY0" fmla="*/ 0 h 198966"/>
                  <a:gd name="connsiteX1" fmla="*/ 133350 w 133350"/>
                  <a:gd name="connsiteY1" fmla="*/ 93133 h 198966"/>
                  <a:gd name="connsiteX2" fmla="*/ 0 w 133350"/>
                  <a:gd name="connsiteY2" fmla="*/ 198966 h 198966"/>
                  <a:gd name="connsiteX3" fmla="*/ 35983 w 133350"/>
                  <a:gd name="connsiteY3" fmla="*/ 0 h 198966"/>
                  <a:gd name="connsiteX0" fmla="*/ 35983 w 136525"/>
                  <a:gd name="connsiteY0" fmla="*/ 0 h 198966"/>
                  <a:gd name="connsiteX1" fmla="*/ 136525 w 136525"/>
                  <a:gd name="connsiteY1" fmla="*/ 80433 h 198966"/>
                  <a:gd name="connsiteX2" fmla="*/ 0 w 136525"/>
                  <a:gd name="connsiteY2" fmla="*/ 198966 h 198966"/>
                  <a:gd name="connsiteX3" fmla="*/ 35983 w 136525"/>
                  <a:gd name="connsiteY3" fmla="*/ 0 h 198966"/>
                  <a:gd name="connsiteX0" fmla="*/ 50271 w 136525"/>
                  <a:gd name="connsiteY0" fmla="*/ 0 h 205316"/>
                  <a:gd name="connsiteX1" fmla="*/ 136525 w 136525"/>
                  <a:gd name="connsiteY1" fmla="*/ 86783 h 205316"/>
                  <a:gd name="connsiteX2" fmla="*/ 0 w 136525"/>
                  <a:gd name="connsiteY2" fmla="*/ 205316 h 205316"/>
                  <a:gd name="connsiteX3" fmla="*/ 50271 w 136525"/>
                  <a:gd name="connsiteY3" fmla="*/ 0 h 205316"/>
                </a:gdLst>
                <a:ahLst/>
                <a:cxnLst>
                  <a:cxn ang="0">
                    <a:pos x="connsiteX0" y="connsiteY0"/>
                  </a:cxn>
                  <a:cxn ang="0">
                    <a:pos x="connsiteX1" y="connsiteY1"/>
                  </a:cxn>
                  <a:cxn ang="0">
                    <a:pos x="connsiteX2" y="connsiteY2"/>
                  </a:cxn>
                  <a:cxn ang="0">
                    <a:pos x="connsiteX3" y="connsiteY3"/>
                  </a:cxn>
                </a:cxnLst>
                <a:rect l="l" t="t" r="r" b="b"/>
                <a:pathLst>
                  <a:path w="136525" h="205316">
                    <a:moveTo>
                      <a:pt x="50271" y="0"/>
                    </a:moveTo>
                    <a:lnTo>
                      <a:pt x="136525" y="86783"/>
                    </a:lnTo>
                    <a:lnTo>
                      <a:pt x="0" y="205316"/>
                    </a:lnTo>
                    <a:lnTo>
                      <a:pt x="50271"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093" name="Freeform: Shape 37">
                <a:extLst>
                  <a:ext uri="{FF2B5EF4-FFF2-40B4-BE49-F238E27FC236}">
                    <a16:creationId xmlns:a16="http://schemas.microsoft.com/office/drawing/2014/main" id="{A8921B77-8291-4774-EDAE-95B76A42B7C9}"/>
                  </a:ext>
                </a:extLst>
              </p:cNvPr>
              <p:cNvSpPr/>
              <p:nvPr/>
            </p:nvSpPr>
            <p:spPr>
              <a:xfrm>
                <a:off x="4391825" y="9014288"/>
                <a:ext cx="372624" cy="372577"/>
              </a:xfrm>
              <a:custGeom>
                <a:avLst/>
                <a:gdLst>
                  <a:gd name="connsiteX0" fmla="*/ 370140 w 372624"/>
                  <a:gd name="connsiteY0" fmla="*/ 360068 h 372577"/>
                  <a:gd name="connsiteX1" fmla="*/ 145433 w 372624"/>
                  <a:gd name="connsiteY1" fmla="*/ 133587 h 372577"/>
                  <a:gd name="connsiteX2" fmla="*/ 69216 w 372624"/>
                  <a:gd name="connsiteY2" fmla="*/ 120670 h 372577"/>
                  <a:gd name="connsiteX3" fmla="*/ 33326 w 372624"/>
                  <a:gd name="connsiteY3" fmla="*/ 225678 h 372577"/>
                  <a:gd name="connsiteX4" fmla="*/ 65963 w 372624"/>
                  <a:gd name="connsiteY4" fmla="*/ 302092 h 372577"/>
                  <a:gd name="connsiteX5" fmla="*/ 65963 w 372624"/>
                  <a:gd name="connsiteY5" fmla="*/ 156659 h 372577"/>
                  <a:gd name="connsiteX6" fmla="*/ 94556 w 372624"/>
                  <a:gd name="connsiteY6" fmla="*/ 183675 h 372577"/>
                  <a:gd name="connsiteX7" fmla="*/ 145532 w 372624"/>
                  <a:gd name="connsiteY7" fmla="*/ 133587 h 372577"/>
                  <a:gd name="connsiteX8" fmla="*/ 11832 w 372624"/>
                  <a:gd name="connsiteY8" fmla="*/ 1168 h 372577"/>
                  <a:gd name="connsiteX9" fmla="*/ 0 w 372624"/>
                  <a:gd name="connsiteY9" fmla="*/ 7183 h 372577"/>
                  <a:gd name="connsiteX10" fmla="*/ 0 w 372624"/>
                  <a:gd name="connsiteY10" fmla="*/ 364012 h 372577"/>
                  <a:gd name="connsiteX11" fmla="*/ 11832 w 372624"/>
                  <a:gd name="connsiteY11" fmla="*/ 372393 h 372577"/>
                  <a:gd name="connsiteX12" fmla="*/ 366591 w 372624"/>
                  <a:gd name="connsiteY12" fmla="*/ 372393 h 372577"/>
                  <a:gd name="connsiteX13" fmla="*/ 370140 w 372624"/>
                  <a:gd name="connsiteY13" fmla="*/ 360068 h 37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2624" h="372577">
                    <a:moveTo>
                      <a:pt x="370140" y="360068"/>
                    </a:moveTo>
                    <a:lnTo>
                      <a:pt x="145433" y="133587"/>
                    </a:lnTo>
                    <a:lnTo>
                      <a:pt x="69216" y="120670"/>
                    </a:lnTo>
                    <a:lnTo>
                      <a:pt x="33326" y="225678"/>
                    </a:lnTo>
                    <a:lnTo>
                      <a:pt x="65963" y="302092"/>
                    </a:lnTo>
                    <a:lnTo>
                      <a:pt x="65963" y="156659"/>
                    </a:lnTo>
                    <a:lnTo>
                      <a:pt x="94556" y="183675"/>
                    </a:lnTo>
                    <a:lnTo>
                      <a:pt x="145532" y="133587"/>
                    </a:lnTo>
                    <a:lnTo>
                      <a:pt x="11832" y="1168"/>
                    </a:lnTo>
                    <a:cubicBezTo>
                      <a:pt x="1578" y="-3466"/>
                      <a:pt x="0" y="7183"/>
                      <a:pt x="0" y="7183"/>
                    </a:cubicBezTo>
                    <a:lnTo>
                      <a:pt x="0" y="364012"/>
                    </a:lnTo>
                    <a:cubicBezTo>
                      <a:pt x="0" y="374562"/>
                      <a:pt x="11832" y="372393"/>
                      <a:pt x="11832" y="372393"/>
                    </a:cubicBezTo>
                    <a:lnTo>
                      <a:pt x="366591" y="372393"/>
                    </a:lnTo>
                    <a:cubicBezTo>
                      <a:pt x="377634" y="367956"/>
                      <a:pt x="370140" y="360068"/>
                      <a:pt x="370140" y="360068"/>
                    </a:cubicBezTo>
                    <a:close/>
                  </a:path>
                </a:pathLst>
              </a:custGeom>
              <a:solidFill>
                <a:srgbClr val="FFFFFF"/>
              </a:solidFill>
              <a:ln w="9776" cap="flat">
                <a:noFill/>
                <a:prstDash val="solid"/>
                <a:miter/>
              </a:ln>
            </p:spPr>
            <p:txBody>
              <a:bodyPr rtlCol="0" anchor="ctr"/>
              <a:lstStyle/>
              <a:p>
                <a:endParaRPr lang="en-IN" sz="1400"/>
              </a:p>
            </p:txBody>
          </p:sp>
          <p:sp>
            <p:nvSpPr>
              <p:cNvPr id="1094" name="Freeform: Shape 38">
                <a:extLst>
                  <a:ext uri="{FF2B5EF4-FFF2-40B4-BE49-F238E27FC236}">
                    <a16:creationId xmlns:a16="http://schemas.microsoft.com/office/drawing/2014/main" id="{9C68155D-C650-6A32-C97A-E2969AC0D735}"/>
                  </a:ext>
                </a:extLst>
              </p:cNvPr>
              <p:cNvSpPr/>
              <p:nvPr/>
            </p:nvSpPr>
            <p:spPr>
              <a:xfrm>
                <a:off x="4427024" y="9175976"/>
                <a:ext cx="165843" cy="165843"/>
              </a:xfrm>
              <a:custGeom>
                <a:avLst/>
                <a:gdLst>
                  <a:gd name="connsiteX0" fmla="*/ 165843 w 165843"/>
                  <a:gd name="connsiteY0" fmla="*/ 82922 h 165843"/>
                  <a:gd name="connsiteX1" fmla="*/ 82922 w 165843"/>
                  <a:gd name="connsiteY1" fmla="*/ 165843 h 165843"/>
                  <a:gd name="connsiteX2" fmla="*/ 0 w 165843"/>
                  <a:gd name="connsiteY2" fmla="*/ 82922 h 165843"/>
                  <a:gd name="connsiteX3" fmla="*/ 82922 w 165843"/>
                  <a:gd name="connsiteY3" fmla="*/ 0 h 165843"/>
                  <a:gd name="connsiteX4" fmla="*/ 165843 w 165843"/>
                  <a:gd name="connsiteY4" fmla="*/ 82922 h 165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843" h="165843">
                    <a:moveTo>
                      <a:pt x="165843" y="82922"/>
                    </a:moveTo>
                    <a:cubicBezTo>
                      <a:pt x="165843" y="128718"/>
                      <a:pt x="128718" y="165843"/>
                      <a:pt x="82922" y="165843"/>
                    </a:cubicBezTo>
                    <a:cubicBezTo>
                      <a:pt x="37125" y="165843"/>
                      <a:pt x="0" y="128718"/>
                      <a:pt x="0" y="82922"/>
                    </a:cubicBezTo>
                    <a:cubicBezTo>
                      <a:pt x="0" y="37125"/>
                      <a:pt x="37125" y="0"/>
                      <a:pt x="82922" y="0"/>
                    </a:cubicBezTo>
                    <a:cubicBezTo>
                      <a:pt x="128718" y="0"/>
                      <a:pt x="165843" y="37125"/>
                      <a:pt x="165843" y="82922"/>
                    </a:cubicBezTo>
                    <a:close/>
                  </a:path>
                </a:pathLst>
              </a:custGeom>
              <a:solidFill>
                <a:schemeClr val="tx2"/>
              </a:solidFill>
              <a:ln w="9776" cap="flat">
                <a:noFill/>
                <a:prstDash val="solid"/>
                <a:miter/>
              </a:ln>
            </p:spPr>
            <p:txBody>
              <a:bodyPr rtlCol="0" anchor="ctr"/>
              <a:lstStyle/>
              <a:p>
                <a:endParaRPr lang="en-IN" sz="1400"/>
              </a:p>
            </p:txBody>
          </p:sp>
          <p:grpSp>
            <p:nvGrpSpPr>
              <p:cNvPr id="1095" name="Graphic 1122">
                <a:extLst>
                  <a:ext uri="{FF2B5EF4-FFF2-40B4-BE49-F238E27FC236}">
                    <a16:creationId xmlns:a16="http://schemas.microsoft.com/office/drawing/2014/main" id="{30FF5DF6-A8C6-EEBA-0513-049029D0226F}"/>
                  </a:ext>
                </a:extLst>
              </p:cNvPr>
              <p:cNvGrpSpPr/>
              <p:nvPr/>
            </p:nvGrpSpPr>
            <p:grpSpPr>
              <a:xfrm>
                <a:off x="4484113" y="9051625"/>
                <a:ext cx="238061" cy="238331"/>
                <a:chOff x="4484113" y="9051625"/>
                <a:chExt cx="238061" cy="238331"/>
              </a:xfrm>
            </p:grpSpPr>
            <p:sp>
              <p:nvSpPr>
                <p:cNvPr id="1096" name="Freeform: Shape 40">
                  <a:extLst>
                    <a:ext uri="{FF2B5EF4-FFF2-40B4-BE49-F238E27FC236}">
                      <a16:creationId xmlns:a16="http://schemas.microsoft.com/office/drawing/2014/main" id="{E3B044C1-8C42-896D-9965-8C37773AA26A}"/>
                    </a:ext>
                  </a:extLst>
                </p:cNvPr>
                <p:cNvSpPr/>
                <p:nvPr/>
              </p:nvSpPr>
              <p:spPr>
                <a:xfrm>
                  <a:off x="4484113" y="9231783"/>
                  <a:ext cx="59159" cy="58173"/>
                </a:xfrm>
                <a:custGeom>
                  <a:avLst/>
                  <a:gdLst>
                    <a:gd name="connsiteX0" fmla="*/ 11043 w 59159"/>
                    <a:gd name="connsiteY0" fmla="*/ 0 h 58173"/>
                    <a:gd name="connsiteX1" fmla="*/ 59159 w 59159"/>
                    <a:gd name="connsiteY1" fmla="*/ 45356 h 58173"/>
                    <a:gd name="connsiteX2" fmla="*/ 0 w 59159"/>
                    <a:gd name="connsiteY2" fmla="*/ 58173 h 58173"/>
                    <a:gd name="connsiteX3" fmla="*/ 11043 w 59159"/>
                    <a:gd name="connsiteY3" fmla="*/ 0 h 58173"/>
                  </a:gdLst>
                  <a:ahLst/>
                  <a:cxnLst>
                    <a:cxn ang="0">
                      <a:pos x="connsiteX0" y="connsiteY0"/>
                    </a:cxn>
                    <a:cxn ang="0">
                      <a:pos x="connsiteX1" y="connsiteY1"/>
                    </a:cxn>
                    <a:cxn ang="0">
                      <a:pos x="connsiteX2" y="connsiteY2"/>
                    </a:cxn>
                    <a:cxn ang="0">
                      <a:pos x="connsiteX3" y="connsiteY3"/>
                    </a:cxn>
                  </a:cxnLst>
                  <a:rect l="l" t="t" r="r" b="b"/>
                  <a:pathLst>
                    <a:path w="59159" h="58173">
                      <a:moveTo>
                        <a:pt x="11043" y="0"/>
                      </a:moveTo>
                      <a:cubicBezTo>
                        <a:pt x="11043" y="0"/>
                        <a:pt x="44468" y="2268"/>
                        <a:pt x="59159" y="45356"/>
                      </a:cubicBezTo>
                      <a:lnTo>
                        <a:pt x="0" y="58173"/>
                      </a:lnTo>
                      <a:lnTo>
                        <a:pt x="11043" y="0"/>
                      </a:lnTo>
                      <a:close/>
                    </a:path>
                  </a:pathLst>
                </a:custGeom>
                <a:solidFill>
                  <a:srgbClr val="FFFFFF"/>
                </a:solidFill>
                <a:ln w="9776" cap="flat">
                  <a:noFill/>
                  <a:prstDash val="solid"/>
                  <a:miter/>
                </a:ln>
              </p:spPr>
              <p:txBody>
                <a:bodyPr rtlCol="0" anchor="ctr"/>
                <a:lstStyle/>
                <a:p>
                  <a:endParaRPr lang="en-IN" sz="1400"/>
                </a:p>
              </p:txBody>
            </p:sp>
            <p:sp>
              <p:nvSpPr>
                <p:cNvPr id="1097" name="Freeform: Shape 41">
                  <a:extLst>
                    <a:ext uri="{FF2B5EF4-FFF2-40B4-BE49-F238E27FC236}">
                      <a16:creationId xmlns:a16="http://schemas.microsoft.com/office/drawing/2014/main" id="{92EB19AC-3D92-6351-9E86-4C56ECCAD7F0}"/>
                    </a:ext>
                  </a:extLst>
                </p:cNvPr>
                <p:cNvSpPr/>
                <p:nvPr/>
              </p:nvSpPr>
              <p:spPr>
                <a:xfrm>
                  <a:off x="4508861" y="9051625"/>
                  <a:ext cx="213313" cy="212695"/>
                </a:xfrm>
                <a:custGeom>
                  <a:avLst/>
                  <a:gdLst>
                    <a:gd name="connsiteX0" fmla="*/ 200747 w 213313"/>
                    <a:gd name="connsiteY0" fmla="*/ 8300 h 212695"/>
                    <a:gd name="connsiteX1" fmla="*/ 155786 w 213313"/>
                    <a:gd name="connsiteY1" fmla="*/ 11948 h 212695"/>
                    <a:gd name="connsiteX2" fmla="*/ 0 w 213313"/>
                    <a:gd name="connsiteY2" fmla="*/ 166453 h 212695"/>
                    <a:gd name="connsiteX3" fmla="*/ 46736 w 213313"/>
                    <a:gd name="connsiteY3" fmla="*/ 212696 h 212695"/>
                    <a:gd name="connsiteX4" fmla="*/ 207156 w 213313"/>
                    <a:gd name="connsiteY4" fmla="*/ 52768 h 212695"/>
                    <a:gd name="connsiteX5" fmla="*/ 200747 w 213313"/>
                    <a:gd name="connsiteY5" fmla="*/ 8300 h 212695"/>
                    <a:gd name="connsiteX6" fmla="*/ 158350 w 213313"/>
                    <a:gd name="connsiteY6" fmla="*/ 45669 h 212695"/>
                    <a:gd name="connsiteX7" fmla="*/ 39144 w 213313"/>
                    <a:gd name="connsiteY7" fmla="*/ 162509 h 212695"/>
                    <a:gd name="connsiteX8" fmla="*/ 34411 w 213313"/>
                    <a:gd name="connsiteY8" fmla="*/ 164481 h 212695"/>
                    <a:gd name="connsiteX9" fmla="*/ 29580 w 213313"/>
                    <a:gd name="connsiteY9" fmla="*/ 162410 h 212695"/>
                    <a:gd name="connsiteX10" fmla="*/ 29580 w 213313"/>
                    <a:gd name="connsiteY10" fmla="*/ 152846 h 212695"/>
                    <a:gd name="connsiteX11" fmla="*/ 148786 w 213313"/>
                    <a:gd name="connsiteY11" fmla="*/ 36006 h 212695"/>
                    <a:gd name="connsiteX12" fmla="*/ 158350 w 213313"/>
                    <a:gd name="connsiteY12" fmla="*/ 36006 h 212695"/>
                    <a:gd name="connsiteX13" fmla="*/ 158350 w 213313"/>
                    <a:gd name="connsiteY13" fmla="*/ 45570 h 212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313" h="212695">
                      <a:moveTo>
                        <a:pt x="200747" y="8300"/>
                      </a:moveTo>
                      <a:cubicBezTo>
                        <a:pt x="176887" y="-12307"/>
                        <a:pt x="155786" y="11948"/>
                        <a:pt x="155786" y="11948"/>
                      </a:cubicBezTo>
                      <a:lnTo>
                        <a:pt x="0" y="166453"/>
                      </a:lnTo>
                      <a:cubicBezTo>
                        <a:pt x="0" y="166453"/>
                        <a:pt x="34805" y="178876"/>
                        <a:pt x="46736" y="212696"/>
                      </a:cubicBezTo>
                      <a:lnTo>
                        <a:pt x="207156" y="52768"/>
                      </a:lnTo>
                      <a:cubicBezTo>
                        <a:pt x="207156" y="52768"/>
                        <a:pt x="224608" y="28907"/>
                        <a:pt x="200747" y="8300"/>
                      </a:cubicBezTo>
                      <a:close/>
                      <a:moveTo>
                        <a:pt x="158350" y="45669"/>
                      </a:moveTo>
                      <a:lnTo>
                        <a:pt x="39144" y="162509"/>
                      </a:lnTo>
                      <a:cubicBezTo>
                        <a:pt x="37862" y="163791"/>
                        <a:pt x="36087" y="164481"/>
                        <a:pt x="34411" y="164481"/>
                      </a:cubicBezTo>
                      <a:cubicBezTo>
                        <a:pt x="32735" y="164481"/>
                        <a:pt x="30861" y="163791"/>
                        <a:pt x="29580" y="162410"/>
                      </a:cubicBezTo>
                      <a:cubicBezTo>
                        <a:pt x="26918" y="159748"/>
                        <a:pt x="27016" y="155410"/>
                        <a:pt x="29580" y="152846"/>
                      </a:cubicBezTo>
                      <a:lnTo>
                        <a:pt x="148786" y="36006"/>
                      </a:lnTo>
                      <a:cubicBezTo>
                        <a:pt x="151448" y="33344"/>
                        <a:pt x="155786" y="33443"/>
                        <a:pt x="158350" y="36006"/>
                      </a:cubicBezTo>
                      <a:cubicBezTo>
                        <a:pt x="161012" y="38668"/>
                        <a:pt x="160913" y="43007"/>
                        <a:pt x="158350" y="45570"/>
                      </a:cubicBezTo>
                      <a:close/>
                    </a:path>
                  </a:pathLst>
                </a:custGeom>
                <a:solidFill>
                  <a:srgbClr val="FFFFFF"/>
                </a:solidFill>
                <a:ln w="9776" cap="flat">
                  <a:noFill/>
                  <a:prstDash val="solid"/>
                  <a:miter/>
                </a:ln>
              </p:spPr>
              <p:txBody>
                <a:bodyPr rtlCol="0" anchor="ctr"/>
                <a:lstStyle/>
                <a:p>
                  <a:endParaRPr lang="en-IN" sz="1400"/>
                </a:p>
              </p:txBody>
            </p:sp>
            <p:sp>
              <p:nvSpPr>
                <p:cNvPr id="1098" name="Freeform: Shape 42">
                  <a:extLst>
                    <a:ext uri="{FF2B5EF4-FFF2-40B4-BE49-F238E27FC236}">
                      <a16:creationId xmlns:a16="http://schemas.microsoft.com/office/drawing/2014/main" id="{26EE3D42-84E5-EF26-C25D-FBBA79E52467}"/>
                    </a:ext>
                  </a:extLst>
                </p:cNvPr>
                <p:cNvSpPr/>
                <p:nvPr/>
              </p:nvSpPr>
              <p:spPr>
                <a:xfrm>
                  <a:off x="4536383" y="9085671"/>
                  <a:ext cx="132788" cy="130532"/>
                </a:xfrm>
                <a:custGeom>
                  <a:avLst/>
                  <a:gdLst>
                    <a:gd name="connsiteX0" fmla="*/ 130730 w 132788"/>
                    <a:gd name="connsiteY0" fmla="*/ 11721 h 130532"/>
                    <a:gd name="connsiteX1" fmla="*/ 11524 w 132788"/>
                    <a:gd name="connsiteY1" fmla="*/ 128561 h 130532"/>
                    <a:gd name="connsiteX2" fmla="*/ 6791 w 132788"/>
                    <a:gd name="connsiteY2" fmla="*/ 130533 h 130532"/>
                    <a:gd name="connsiteX3" fmla="*/ 1960 w 132788"/>
                    <a:gd name="connsiteY3" fmla="*/ 128462 h 130532"/>
                    <a:gd name="connsiteX4" fmla="*/ 1960 w 132788"/>
                    <a:gd name="connsiteY4" fmla="*/ 118898 h 130532"/>
                    <a:gd name="connsiteX5" fmla="*/ 121265 w 132788"/>
                    <a:gd name="connsiteY5" fmla="*/ 1960 h 130532"/>
                    <a:gd name="connsiteX6" fmla="*/ 130829 w 132788"/>
                    <a:gd name="connsiteY6" fmla="*/ 1960 h 130532"/>
                    <a:gd name="connsiteX7" fmla="*/ 130829 w 132788"/>
                    <a:gd name="connsiteY7" fmla="*/ 11524 h 13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788" h="130532">
                      <a:moveTo>
                        <a:pt x="130730" y="11721"/>
                      </a:moveTo>
                      <a:lnTo>
                        <a:pt x="11524" y="128561"/>
                      </a:lnTo>
                      <a:cubicBezTo>
                        <a:pt x="10242" y="129843"/>
                        <a:pt x="8467" y="130533"/>
                        <a:pt x="6791" y="130533"/>
                      </a:cubicBezTo>
                      <a:cubicBezTo>
                        <a:pt x="5115" y="130533"/>
                        <a:pt x="3242" y="129843"/>
                        <a:pt x="1960" y="128462"/>
                      </a:cubicBezTo>
                      <a:cubicBezTo>
                        <a:pt x="-702" y="125800"/>
                        <a:pt x="-604" y="121462"/>
                        <a:pt x="1960" y="118898"/>
                      </a:cubicBezTo>
                      <a:lnTo>
                        <a:pt x="121265" y="1960"/>
                      </a:lnTo>
                      <a:cubicBezTo>
                        <a:pt x="123927" y="-702"/>
                        <a:pt x="128265" y="-604"/>
                        <a:pt x="130829" y="1960"/>
                      </a:cubicBezTo>
                      <a:cubicBezTo>
                        <a:pt x="133491" y="4622"/>
                        <a:pt x="133392" y="8960"/>
                        <a:pt x="130829" y="11524"/>
                      </a:cubicBezTo>
                      <a:close/>
                    </a:path>
                  </a:pathLst>
                </a:custGeom>
                <a:solidFill>
                  <a:schemeClr val="accent4"/>
                </a:solidFill>
                <a:ln w="9776" cap="flat">
                  <a:noFill/>
                  <a:prstDash val="solid"/>
                  <a:miter/>
                </a:ln>
              </p:spPr>
              <p:txBody>
                <a:bodyPr rtlCol="0" anchor="ctr"/>
                <a:lstStyle/>
                <a:p>
                  <a:endParaRPr lang="en-IN" sz="1400"/>
                </a:p>
              </p:txBody>
            </p:sp>
          </p:grpSp>
        </p:grpSp>
      </p:grpSp>
      <p:grpSp>
        <p:nvGrpSpPr>
          <p:cNvPr id="1099" name="Group 1098">
            <a:extLst>
              <a:ext uri="{FF2B5EF4-FFF2-40B4-BE49-F238E27FC236}">
                <a16:creationId xmlns:a16="http://schemas.microsoft.com/office/drawing/2014/main" id="{745E67BD-1D18-02D8-82A2-52D4428BA149}"/>
              </a:ext>
            </a:extLst>
          </p:cNvPr>
          <p:cNvGrpSpPr/>
          <p:nvPr/>
        </p:nvGrpSpPr>
        <p:grpSpPr>
          <a:xfrm>
            <a:off x="8758574" y="8103446"/>
            <a:ext cx="545168" cy="544948"/>
            <a:chOff x="7084132" y="8150905"/>
            <a:chExt cx="725617" cy="725325"/>
          </a:xfrm>
        </p:grpSpPr>
        <p:sp>
          <p:nvSpPr>
            <p:cNvPr id="1100" name="Oval 1099">
              <a:extLst>
                <a:ext uri="{FF2B5EF4-FFF2-40B4-BE49-F238E27FC236}">
                  <a16:creationId xmlns:a16="http://schemas.microsoft.com/office/drawing/2014/main" id="{3BBFBD53-DDA1-77DD-121D-1FE8EE46206A}"/>
                </a:ext>
              </a:extLst>
            </p:cNvPr>
            <p:cNvSpPr/>
            <p:nvPr/>
          </p:nvSpPr>
          <p:spPr>
            <a:xfrm>
              <a:off x="7084424" y="8150905"/>
              <a:ext cx="725325" cy="725325"/>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700">
                <a:latin typeface="+mj-lt"/>
              </a:endParaRPr>
            </a:p>
          </p:txBody>
        </p:sp>
        <p:sp>
          <p:nvSpPr>
            <p:cNvPr id="1101" name="Oval 1100">
              <a:extLst>
                <a:ext uri="{FF2B5EF4-FFF2-40B4-BE49-F238E27FC236}">
                  <a16:creationId xmlns:a16="http://schemas.microsoft.com/office/drawing/2014/main" id="{7D14FE2C-BD28-3860-D0EB-0F92602517E9}"/>
                </a:ext>
              </a:extLst>
            </p:cNvPr>
            <p:cNvSpPr/>
            <p:nvPr/>
          </p:nvSpPr>
          <p:spPr>
            <a:xfrm>
              <a:off x="7084132" y="8150905"/>
              <a:ext cx="725325" cy="725325"/>
            </a:xfrm>
            <a:prstGeom prst="ellipse">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2700">
                <a:latin typeface="+mj-lt"/>
              </a:endParaRPr>
            </a:p>
          </p:txBody>
        </p:sp>
        <p:pic>
          <p:nvPicPr>
            <p:cNvPr id="1104" name="Graphic 1103">
              <a:extLst>
                <a:ext uri="{FF2B5EF4-FFF2-40B4-BE49-F238E27FC236}">
                  <a16:creationId xmlns:a16="http://schemas.microsoft.com/office/drawing/2014/main" id="{CED2AA43-7413-7E4A-1D57-A2A93B846F0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38677" y="8328922"/>
              <a:ext cx="451035" cy="372594"/>
            </a:xfrm>
            <a:prstGeom prst="rect">
              <a:avLst/>
            </a:prstGeom>
          </p:spPr>
        </p:pic>
        <p:sp>
          <p:nvSpPr>
            <p:cNvPr id="1105" name="Oval 1104">
              <a:extLst>
                <a:ext uri="{FF2B5EF4-FFF2-40B4-BE49-F238E27FC236}">
                  <a16:creationId xmlns:a16="http://schemas.microsoft.com/office/drawing/2014/main" id="{41A81E1F-2F14-47A8-156C-FAF8CA044E11}"/>
                </a:ext>
              </a:extLst>
            </p:cNvPr>
            <p:cNvSpPr/>
            <p:nvPr/>
          </p:nvSpPr>
          <p:spPr>
            <a:xfrm>
              <a:off x="7548005" y="8399880"/>
              <a:ext cx="76200" cy="7620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p>
          </p:txBody>
        </p:sp>
      </p:grpSp>
      <p:sp>
        <p:nvSpPr>
          <p:cNvPr id="1106" name="TextBox 1105">
            <a:extLst>
              <a:ext uri="{FF2B5EF4-FFF2-40B4-BE49-F238E27FC236}">
                <a16:creationId xmlns:a16="http://schemas.microsoft.com/office/drawing/2014/main" id="{4F35466C-11C0-1DD6-9AED-6CDB381768DB}"/>
              </a:ext>
            </a:extLst>
          </p:cNvPr>
          <p:cNvSpPr txBox="1">
            <a:spLocks/>
          </p:cNvSpPr>
          <p:nvPr/>
        </p:nvSpPr>
        <p:spPr>
          <a:xfrm>
            <a:off x="7658074" y="8767154"/>
            <a:ext cx="2856332" cy="379032"/>
          </a:xfrm>
          <a:prstGeom prst="rect">
            <a:avLst/>
          </a:prstGeom>
          <a:solidFill>
            <a:schemeClr val="bg1"/>
          </a:solidFill>
        </p:spPr>
        <p:txBody>
          <a:bodyPr wrap="square" lIns="0" tIns="0" rIns="0" bIns="0" rtlCol="0" anchor="t">
            <a:noAutofit/>
          </a:bodyPr>
          <a:lstStyle/>
          <a:p>
            <a:pPr algn="ctr">
              <a:lnSpc>
                <a:spcPct val="90000"/>
              </a:lnSpc>
            </a:pPr>
            <a:r>
              <a:rPr lang="en-US" sz="1600" b="1">
                <a:solidFill>
                  <a:schemeClr val="tx1">
                    <a:lumMod val="75000"/>
                  </a:schemeClr>
                </a:solidFill>
                <a:latin typeface="+mj-lt"/>
              </a:rPr>
              <a:t>MANUFACTURING</a:t>
            </a:r>
          </a:p>
          <a:p>
            <a:pPr algn="ctr">
              <a:lnSpc>
                <a:spcPct val="90000"/>
              </a:lnSpc>
            </a:pPr>
            <a:r>
              <a:rPr lang="en-US" sz="1600" b="1">
                <a:solidFill>
                  <a:schemeClr val="tx1">
                    <a:lumMod val="75000"/>
                  </a:schemeClr>
                </a:solidFill>
                <a:latin typeface="+mj-lt"/>
              </a:rPr>
              <a:t>AND AFTERMARKET</a:t>
            </a:r>
          </a:p>
        </p:txBody>
      </p:sp>
      <p:sp>
        <p:nvSpPr>
          <p:cNvPr id="1107" name="TextBox 1106">
            <a:extLst>
              <a:ext uri="{FF2B5EF4-FFF2-40B4-BE49-F238E27FC236}">
                <a16:creationId xmlns:a16="http://schemas.microsoft.com/office/drawing/2014/main" id="{914C1733-85EE-BF15-9E39-0299248337E6}"/>
              </a:ext>
            </a:extLst>
          </p:cNvPr>
          <p:cNvSpPr txBox="1">
            <a:spLocks/>
          </p:cNvSpPr>
          <p:nvPr/>
        </p:nvSpPr>
        <p:spPr>
          <a:xfrm>
            <a:off x="1694034" y="7269517"/>
            <a:ext cx="1957404" cy="349022"/>
          </a:xfrm>
          <a:prstGeom prst="rect">
            <a:avLst/>
          </a:prstGeom>
          <a:noFill/>
        </p:spPr>
        <p:txBody>
          <a:bodyPr wrap="square" lIns="0" tIns="0" rIns="0" bIns="0" rtlCol="0" anchor="t">
            <a:noAutofit/>
          </a:bodyPr>
          <a:lstStyle/>
          <a:p>
            <a:pPr algn="ctr"/>
            <a:r>
              <a:rPr lang="en-US" sz="2000" b="1">
                <a:solidFill>
                  <a:schemeClr val="tx1">
                    <a:lumMod val="75000"/>
                  </a:schemeClr>
                </a:solidFill>
                <a:latin typeface="Aptos Display"/>
              </a:rPr>
              <a:t>1991 - 2005</a:t>
            </a:r>
            <a:endParaRPr lang="en-US" sz="2000" b="1">
              <a:solidFill>
                <a:schemeClr val="tx1">
                  <a:lumMod val="75000"/>
                </a:schemeClr>
              </a:solidFill>
              <a:latin typeface="Aptos Display"/>
              <a:cs typeface="Arial"/>
            </a:endParaRPr>
          </a:p>
        </p:txBody>
      </p:sp>
      <p:sp>
        <p:nvSpPr>
          <p:cNvPr id="1108" name="TextBox 1107">
            <a:extLst>
              <a:ext uri="{FF2B5EF4-FFF2-40B4-BE49-F238E27FC236}">
                <a16:creationId xmlns:a16="http://schemas.microsoft.com/office/drawing/2014/main" id="{160741DE-594E-1933-5267-F3BD70A1399D}"/>
              </a:ext>
            </a:extLst>
          </p:cNvPr>
          <p:cNvSpPr txBox="1">
            <a:spLocks/>
          </p:cNvSpPr>
          <p:nvPr/>
        </p:nvSpPr>
        <p:spPr>
          <a:xfrm>
            <a:off x="7660592" y="7279915"/>
            <a:ext cx="1957404" cy="349022"/>
          </a:xfrm>
          <a:prstGeom prst="rect">
            <a:avLst/>
          </a:prstGeom>
          <a:noFill/>
        </p:spPr>
        <p:txBody>
          <a:bodyPr wrap="square" lIns="0" tIns="0" rIns="0" bIns="0" rtlCol="0" anchor="t">
            <a:noAutofit/>
          </a:bodyPr>
          <a:lstStyle/>
          <a:p>
            <a:pPr algn="ctr"/>
            <a:r>
              <a:rPr lang="en-US" sz="2000" b="1">
                <a:solidFill>
                  <a:schemeClr val="tx1">
                    <a:lumMod val="75000"/>
                  </a:schemeClr>
                </a:solidFill>
                <a:latin typeface="Aptos Display"/>
              </a:rPr>
              <a:t>2006 - 2019</a:t>
            </a:r>
          </a:p>
        </p:txBody>
      </p:sp>
      <p:sp>
        <p:nvSpPr>
          <p:cNvPr id="1109" name="TextBox 1108">
            <a:extLst>
              <a:ext uri="{FF2B5EF4-FFF2-40B4-BE49-F238E27FC236}">
                <a16:creationId xmlns:a16="http://schemas.microsoft.com/office/drawing/2014/main" id="{836E0D91-B6BF-88CE-348A-51011F928BFC}"/>
              </a:ext>
            </a:extLst>
          </p:cNvPr>
          <p:cNvSpPr txBox="1">
            <a:spLocks/>
          </p:cNvSpPr>
          <p:nvPr/>
        </p:nvSpPr>
        <p:spPr>
          <a:xfrm>
            <a:off x="14309934" y="7267915"/>
            <a:ext cx="1957404" cy="349022"/>
          </a:xfrm>
          <a:prstGeom prst="rect">
            <a:avLst/>
          </a:prstGeom>
          <a:noFill/>
        </p:spPr>
        <p:txBody>
          <a:bodyPr wrap="square" lIns="0" tIns="0" rIns="0" bIns="0" rtlCol="0" anchor="t">
            <a:noAutofit/>
          </a:bodyPr>
          <a:lstStyle/>
          <a:p>
            <a:pPr algn="ctr"/>
            <a:r>
              <a:rPr lang="en-US" sz="2000" b="1" err="1">
                <a:solidFill>
                  <a:schemeClr val="tx1">
                    <a:lumMod val="75000"/>
                  </a:schemeClr>
                </a:solidFill>
                <a:latin typeface="Aptos Display"/>
              </a:rPr>
              <a:t>seit</a:t>
            </a:r>
            <a:r>
              <a:rPr lang="en-US" sz="2000" b="1">
                <a:solidFill>
                  <a:schemeClr val="tx1">
                    <a:lumMod val="75000"/>
                  </a:schemeClr>
                </a:solidFill>
                <a:latin typeface="Aptos Display"/>
              </a:rPr>
              <a:t> 2020</a:t>
            </a:r>
          </a:p>
        </p:txBody>
      </p:sp>
      <p:sp>
        <p:nvSpPr>
          <p:cNvPr id="1110" name="TextBox 1109">
            <a:extLst>
              <a:ext uri="{FF2B5EF4-FFF2-40B4-BE49-F238E27FC236}">
                <a16:creationId xmlns:a16="http://schemas.microsoft.com/office/drawing/2014/main" id="{A4166748-F96F-E0A2-33AE-16367D493658}"/>
              </a:ext>
            </a:extLst>
          </p:cNvPr>
          <p:cNvSpPr txBox="1">
            <a:spLocks/>
          </p:cNvSpPr>
          <p:nvPr/>
        </p:nvSpPr>
        <p:spPr>
          <a:xfrm>
            <a:off x="14275664" y="1357940"/>
            <a:ext cx="3902608" cy="529428"/>
          </a:xfrm>
          <a:prstGeom prst="rect">
            <a:avLst/>
          </a:prstGeom>
          <a:noFill/>
        </p:spPr>
        <p:txBody>
          <a:bodyPr wrap="square" lIns="0" tIns="0" rIns="0" bIns="0" rtlCol="0" anchor="t">
            <a:noAutofit/>
          </a:bodyPr>
          <a:lstStyle/>
          <a:p>
            <a:r>
              <a:rPr lang="en-US" sz="1400" dirty="0" err="1">
                <a:solidFill>
                  <a:schemeClr val="tx1">
                    <a:lumMod val="75000"/>
                  </a:schemeClr>
                </a:solidFill>
              </a:rPr>
              <a:t>Verstärkung</a:t>
            </a:r>
            <a:r>
              <a:rPr lang="en-US" sz="1400" dirty="0">
                <a:solidFill>
                  <a:schemeClr val="tx1">
                    <a:lumMod val="75000"/>
                  </a:schemeClr>
                </a:solidFill>
              </a:rPr>
              <a:t> </a:t>
            </a:r>
            <a:r>
              <a:rPr lang="en-US" sz="1400" dirty="0" err="1">
                <a:solidFill>
                  <a:schemeClr val="tx1">
                    <a:lumMod val="75000"/>
                  </a:schemeClr>
                </a:solidFill>
              </a:rPr>
              <a:t>im</a:t>
            </a:r>
            <a:r>
              <a:rPr lang="en-US" sz="1400" dirty="0">
                <a:solidFill>
                  <a:schemeClr val="tx1">
                    <a:lumMod val="75000"/>
                  </a:schemeClr>
                </a:solidFill>
              </a:rPr>
              <a:t> </a:t>
            </a:r>
            <a:r>
              <a:rPr lang="en-US" sz="1400" b="1" dirty="0" err="1">
                <a:solidFill>
                  <a:schemeClr val="accent2"/>
                </a:solidFill>
              </a:rPr>
              <a:t>beratungsintensiven</a:t>
            </a:r>
            <a:r>
              <a:rPr lang="en-US" sz="1400" b="1" dirty="0">
                <a:solidFill>
                  <a:schemeClr val="accent2"/>
                </a:solidFill>
              </a:rPr>
              <a:t> Engineering </a:t>
            </a:r>
            <a:r>
              <a:rPr lang="en-US" sz="1400" dirty="0">
                <a:solidFill>
                  <a:schemeClr val="tx1">
                    <a:lumMod val="75000"/>
                  </a:schemeClr>
                </a:solidFill>
              </a:rPr>
              <a:t>für Asset und </a:t>
            </a:r>
            <a:r>
              <a:rPr lang="en-US" sz="1400" dirty="0" err="1">
                <a:solidFill>
                  <a:schemeClr val="tx1">
                    <a:lumMod val="75000"/>
                  </a:schemeClr>
                </a:solidFill>
              </a:rPr>
              <a:t>kapital</a:t>
            </a:r>
            <a:r>
              <a:rPr lang="en-US" sz="1400" dirty="0">
                <a:solidFill>
                  <a:schemeClr val="tx1">
                    <a:lumMod val="75000"/>
                  </a:schemeClr>
                </a:solidFill>
              </a:rPr>
              <a:t>-intensive </a:t>
            </a:r>
            <a:r>
              <a:rPr lang="en-US" sz="1400" dirty="0" err="1">
                <a:solidFill>
                  <a:schemeClr val="tx1">
                    <a:lumMod val="75000"/>
                  </a:schemeClr>
                </a:solidFill>
              </a:rPr>
              <a:t>Industrien</a:t>
            </a:r>
            <a:r>
              <a:rPr lang="en-US" sz="1400" dirty="0">
                <a:solidFill>
                  <a:schemeClr val="tx1">
                    <a:lumMod val="75000"/>
                  </a:schemeClr>
                </a:solidFill>
              </a:rPr>
              <a:t> ​</a:t>
            </a:r>
          </a:p>
        </p:txBody>
      </p:sp>
      <p:sp>
        <p:nvSpPr>
          <p:cNvPr id="1113" name="TextBox 1112">
            <a:extLst>
              <a:ext uri="{FF2B5EF4-FFF2-40B4-BE49-F238E27FC236}">
                <a16:creationId xmlns:a16="http://schemas.microsoft.com/office/drawing/2014/main" id="{D98E89A7-705C-EF5C-FB2E-51DE8DC202A9}"/>
              </a:ext>
            </a:extLst>
          </p:cNvPr>
          <p:cNvSpPr txBox="1">
            <a:spLocks/>
          </p:cNvSpPr>
          <p:nvPr/>
        </p:nvSpPr>
        <p:spPr>
          <a:xfrm>
            <a:off x="1985517" y="5565099"/>
            <a:ext cx="3376122" cy="646331"/>
          </a:xfrm>
          <a:prstGeom prst="rect">
            <a:avLst/>
          </a:prstGeom>
          <a:noFill/>
        </p:spPr>
        <p:txBody>
          <a:bodyPr wrap="square" lIns="0" tIns="0" rIns="0" bIns="0" rtlCol="0" anchor="t">
            <a:spAutoFit/>
          </a:bodyPr>
          <a:lstStyle/>
          <a:p>
            <a:r>
              <a:rPr lang="en-US" sz="1400" err="1">
                <a:solidFill>
                  <a:schemeClr val="tx1">
                    <a:lumMod val="75000"/>
                  </a:schemeClr>
                </a:solidFill>
              </a:rPr>
              <a:t>Erweiterung</a:t>
            </a:r>
            <a:r>
              <a:rPr lang="en-US" sz="1400">
                <a:solidFill>
                  <a:schemeClr val="tx1">
                    <a:lumMod val="75000"/>
                  </a:schemeClr>
                </a:solidFill>
              </a:rPr>
              <a:t> des </a:t>
            </a:r>
            <a:r>
              <a:rPr lang="en-US" sz="1400" err="1">
                <a:solidFill>
                  <a:schemeClr val="tx1">
                    <a:lumMod val="75000"/>
                  </a:schemeClr>
                </a:solidFill>
              </a:rPr>
              <a:t>globalen</a:t>
            </a:r>
            <a:r>
              <a:rPr lang="en-US" sz="1400">
                <a:solidFill>
                  <a:schemeClr val="tx1">
                    <a:lumMod val="75000"/>
                  </a:schemeClr>
                </a:solidFill>
              </a:rPr>
              <a:t> </a:t>
            </a:r>
            <a:r>
              <a:rPr lang="en-US" sz="1400" err="1">
                <a:solidFill>
                  <a:schemeClr val="tx1">
                    <a:lumMod val="75000"/>
                  </a:schemeClr>
                </a:solidFill>
              </a:rPr>
              <a:t>Fußabdruckes</a:t>
            </a:r>
            <a:r>
              <a:rPr lang="en-US" sz="1400">
                <a:solidFill>
                  <a:schemeClr val="tx1">
                    <a:lumMod val="75000"/>
                  </a:schemeClr>
                </a:solidFill>
              </a:rPr>
              <a:t> und Expertise für </a:t>
            </a:r>
            <a:r>
              <a:rPr lang="en-US" sz="1400" b="1">
                <a:solidFill>
                  <a:schemeClr val="accent2"/>
                </a:solidFill>
              </a:rPr>
              <a:t>Geospatial Information Services​</a:t>
            </a:r>
            <a:endParaRPr lang="en-US" sz="1400" b="1">
              <a:solidFill>
                <a:schemeClr val="accent2"/>
              </a:solidFill>
              <a:cs typeface="Arial"/>
            </a:endParaRPr>
          </a:p>
        </p:txBody>
      </p:sp>
      <p:sp>
        <p:nvSpPr>
          <p:cNvPr id="1114" name="TextBox 1113">
            <a:extLst>
              <a:ext uri="{FF2B5EF4-FFF2-40B4-BE49-F238E27FC236}">
                <a16:creationId xmlns:a16="http://schemas.microsoft.com/office/drawing/2014/main" id="{7D1766A9-79BB-401C-EBF1-8A5CA1B51E12}"/>
              </a:ext>
            </a:extLst>
          </p:cNvPr>
          <p:cNvSpPr txBox="1">
            <a:spLocks/>
          </p:cNvSpPr>
          <p:nvPr/>
        </p:nvSpPr>
        <p:spPr>
          <a:xfrm>
            <a:off x="1780060" y="3851831"/>
            <a:ext cx="3448400" cy="861774"/>
          </a:xfrm>
          <a:prstGeom prst="rect">
            <a:avLst/>
          </a:prstGeom>
          <a:noFill/>
        </p:spPr>
        <p:txBody>
          <a:bodyPr wrap="square" lIns="0" tIns="0" rIns="0" bIns="0" rtlCol="0" anchor="t">
            <a:spAutoFit/>
          </a:bodyPr>
          <a:lstStyle/>
          <a:p>
            <a:r>
              <a:rPr lang="en-US" sz="1400" dirty="0" err="1">
                <a:solidFill>
                  <a:schemeClr val="tx1">
                    <a:lumMod val="75000"/>
                  </a:schemeClr>
                </a:solidFill>
              </a:rPr>
              <a:t>Gründung</a:t>
            </a:r>
            <a:r>
              <a:rPr lang="en-US" sz="1400" dirty="0">
                <a:solidFill>
                  <a:schemeClr val="tx1">
                    <a:lumMod val="75000"/>
                  </a:schemeClr>
                </a:solidFill>
              </a:rPr>
              <a:t> </a:t>
            </a:r>
            <a:r>
              <a:rPr lang="en-US" sz="1400" dirty="0" err="1">
                <a:solidFill>
                  <a:schemeClr val="tx1">
                    <a:lumMod val="75000"/>
                  </a:schemeClr>
                </a:solidFill>
              </a:rPr>
              <a:t>als</a:t>
            </a:r>
            <a:r>
              <a:rPr lang="en-US" sz="1400" dirty="0">
                <a:solidFill>
                  <a:schemeClr val="tx1">
                    <a:lumMod val="75000"/>
                  </a:schemeClr>
                </a:solidFill>
              </a:rPr>
              <a:t> Infotech (i1991);</a:t>
            </a:r>
            <a:br>
              <a:rPr lang="en-US" sz="1400" dirty="0">
                <a:solidFill>
                  <a:schemeClr val="tx1">
                    <a:lumMod val="75000"/>
                  </a:schemeClr>
                </a:solidFill>
              </a:rPr>
            </a:br>
            <a:r>
              <a:rPr lang="en-US" sz="1400" dirty="0">
                <a:solidFill>
                  <a:schemeClr val="tx1">
                    <a:lumMod val="75000"/>
                  </a:schemeClr>
                </a:solidFill>
              </a:rPr>
              <a:t> </a:t>
            </a:r>
            <a:r>
              <a:rPr lang="en-US" sz="1400" dirty="0" err="1">
                <a:solidFill>
                  <a:schemeClr val="tx1">
                    <a:lumMod val="75000"/>
                  </a:schemeClr>
                </a:solidFill>
              </a:rPr>
              <a:t>Börsengang</a:t>
            </a:r>
            <a:r>
              <a:rPr lang="en-US" sz="1400" dirty="0">
                <a:solidFill>
                  <a:schemeClr val="tx1">
                    <a:lumMod val="75000"/>
                  </a:schemeClr>
                </a:solidFill>
              </a:rPr>
              <a:t> </a:t>
            </a:r>
            <a:r>
              <a:rPr lang="en-US" sz="1400" dirty="0" err="1">
                <a:solidFill>
                  <a:schemeClr val="tx1">
                    <a:lumMod val="75000"/>
                  </a:schemeClr>
                </a:solidFill>
              </a:rPr>
              <a:t>als</a:t>
            </a:r>
            <a:r>
              <a:rPr lang="en-US" sz="1400" dirty="0">
                <a:solidFill>
                  <a:schemeClr val="tx1">
                    <a:lumMod val="75000"/>
                  </a:schemeClr>
                </a:solidFill>
              </a:rPr>
              <a:t> </a:t>
            </a:r>
            <a:r>
              <a:rPr lang="en-US" sz="1400" b="1" dirty="0">
                <a:solidFill>
                  <a:schemeClr val="accent2"/>
                </a:solidFill>
              </a:rPr>
              <a:t>public limited </a:t>
            </a:r>
            <a:r>
              <a:rPr lang="en-US" sz="1400" dirty="0">
                <a:solidFill>
                  <a:schemeClr val="tx1">
                    <a:lumMod val="75000"/>
                  </a:schemeClr>
                </a:solidFill>
              </a:rPr>
              <a:t>company (in 1997) </a:t>
            </a:r>
            <a:r>
              <a:rPr lang="en-US" sz="1400" dirty="0" err="1">
                <a:solidFill>
                  <a:schemeClr val="tx1">
                    <a:lumMod val="75000"/>
                  </a:schemeClr>
                </a:solidFill>
              </a:rPr>
              <a:t>gehandelt</a:t>
            </a:r>
            <a:r>
              <a:rPr lang="en-US" sz="1400" dirty="0">
                <a:solidFill>
                  <a:schemeClr val="tx1">
                    <a:lumMod val="75000"/>
                  </a:schemeClr>
                </a:solidFill>
              </a:rPr>
              <a:t> auf </a:t>
            </a:r>
            <a:r>
              <a:rPr lang="en-US" sz="1400" dirty="0" err="1">
                <a:solidFill>
                  <a:schemeClr val="tx1">
                    <a:lumMod val="75000"/>
                  </a:schemeClr>
                </a:solidFill>
              </a:rPr>
              <a:t>allen</a:t>
            </a:r>
            <a:r>
              <a:rPr lang="en-US" sz="1400" dirty="0">
                <a:solidFill>
                  <a:schemeClr val="tx1">
                    <a:lumMod val="75000"/>
                  </a:schemeClr>
                </a:solidFill>
              </a:rPr>
              <a:t> </a:t>
            </a:r>
            <a:r>
              <a:rPr lang="en-US" sz="1400" dirty="0" err="1">
                <a:solidFill>
                  <a:schemeClr val="tx1">
                    <a:lumMod val="75000"/>
                  </a:schemeClr>
                </a:solidFill>
              </a:rPr>
              <a:t>indischen</a:t>
            </a:r>
            <a:r>
              <a:rPr lang="en-US" sz="1400" dirty="0">
                <a:solidFill>
                  <a:schemeClr val="tx1">
                    <a:lumMod val="75000"/>
                  </a:schemeClr>
                </a:solidFill>
              </a:rPr>
              <a:t> </a:t>
            </a:r>
            <a:r>
              <a:rPr lang="en-US" sz="1400" dirty="0" err="1">
                <a:solidFill>
                  <a:schemeClr val="tx1">
                    <a:lumMod val="75000"/>
                  </a:schemeClr>
                </a:solidFill>
              </a:rPr>
              <a:t>Börsen</a:t>
            </a:r>
            <a:endParaRPr lang="en-US" sz="1400" dirty="0">
              <a:solidFill>
                <a:schemeClr val="tx1">
                  <a:lumMod val="75000"/>
                </a:schemeClr>
              </a:solidFill>
              <a:cs typeface="Arial"/>
            </a:endParaRPr>
          </a:p>
        </p:txBody>
      </p:sp>
      <p:cxnSp>
        <p:nvCxnSpPr>
          <p:cNvPr id="1115" name="Straight Connector 1114">
            <a:extLst>
              <a:ext uri="{FF2B5EF4-FFF2-40B4-BE49-F238E27FC236}">
                <a16:creationId xmlns:a16="http://schemas.microsoft.com/office/drawing/2014/main" id="{6EFF5C86-E5F9-9BB6-8C85-0853A4386201}"/>
              </a:ext>
            </a:extLst>
          </p:cNvPr>
          <p:cNvCxnSpPr>
            <a:cxnSpLocks/>
          </p:cNvCxnSpPr>
          <p:nvPr/>
        </p:nvCxnSpPr>
        <p:spPr>
          <a:xfrm flipH="1">
            <a:off x="844100" y="4863308"/>
            <a:ext cx="3544472" cy="0"/>
          </a:xfrm>
          <a:prstGeom prst="line">
            <a:avLst/>
          </a:prstGeom>
          <a:ln w="15875">
            <a:gradFill>
              <a:gsLst>
                <a:gs pos="0">
                  <a:schemeClr val="bg1"/>
                </a:gs>
                <a:gs pos="99000">
                  <a:schemeClr val="accent4"/>
                </a:gs>
              </a:gsLst>
              <a:lin ang="0" scaled="0"/>
            </a:gradFill>
          </a:ln>
        </p:spPr>
        <p:style>
          <a:lnRef idx="1">
            <a:schemeClr val="accent1"/>
          </a:lnRef>
          <a:fillRef idx="0">
            <a:schemeClr val="accent1"/>
          </a:fillRef>
          <a:effectRef idx="0">
            <a:schemeClr val="accent1"/>
          </a:effectRef>
          <a:fontRef idx="minor">
            <a:schemeClr val="tx1"/>
          </a:fontRef>
        </p:style>
      </p:cxnSp>
      <p:cxnSp>
        <p:nvCxnSpPr>
          <p:cNvPr id="1116" name="Straight Connector 1115">
            <a:extLst>
              <a:ext uri="{FF2B5EF4-FFF2-40B4-BE49-F238E27FC236}">
                <a16:creationId xmlns:a16="http://schemas.microsoft.com/office/drawing/2014/main" id="{A475C784-1A21-D6BD-554B-216192989043}"/>
              </a:ext>
            </a:extLst>
          </p:cNvPr>
          <p:cNvCxnSpPr>
            <a:cxnSpLocks/>
          </p:cNvCxnSpPr>
          <p:nvPr/>
        </p:nvCxnSpPr>
        <p:spPr>
          <a:xfrm flipH="1">
            <a:off x="5737402" y="5786820"/>
            <a:ext cx="5877744" cy="0"/>
          </a:xfrm>
          <a:prstGeom prst="line">
            <a:avLst/>
          </a:prstGeom>
          <a:ln w="15875">
            <a:gradFill>
              <a:gsLst>
                <a:gs pos="0">
                  <a:schemeClr val="bg1"/>
                </a:gs>
                <a:gs pos="99000">
                  <a:schemeClr val="accent2"/>
                </a:gs>
              </a:gsLst>
              <a:lin ang="0" scaled="0"/>
            </a:gradFill>
          </a:ln>
        </p:spPr>
        <p:style>
          <a:lnRef idx="1">
            <a:schemeClr val="accent1"/>
          </a:lnRef>
          <a:fillRef idx="0">
            <a:schemeClr val="accent1"/>
          </a:fillRef>
          <a:effectRef idx="0">
            <a:schemeClr val="accent1"/>
          </a:effectRef>
          <a:fontRef idx="minor">
            <a:schemeClr val="tx1"/>
          </a:fontRef>
        </p:style>
      </p:cxnSp>
      <p:sp>
        <p:nvSpPr>
          <p:cNvPr id="1117" name="TextBox 1116">
            <a:extLst>
              <a:ext uri="{FF2B5EF4-FFF2-40B4-BE49-F238E27FC236}">
                <a16:creationId xmlns:a16="http://schemas.microsoft.com/office/drawing/2014/main" id="{8F5672E6-CB5D-0B5E-B0B3-266A4EDB2CE9}"/>
              </a:ext>
            </a:extLst>
          </p:cNvPr>
          <p:cNvSpPr txBox="1">
            <a:spLocks/>
          </p:cNvSpPr>
          <p:nvPr/>
        </p:nvSpPr>
        <p:spPr>
          <a:xfrm>
            <a:off x="7841685" y="3205877"/>
            <a:ext cx="3773462" cy="903090"/>
          </a:xfrm>
          <a:prstGeom prst="rect">
            <a:avLst/>
          </a:prstGeom>
          <a:noFill/>
        </p:spPr>
        <p:txBody>
          <a:bodyPr wrap="square" lIns="0" tIns="0" rIns="0" bIns="0" rtlCol="0" anchor="t">
            <a:noAutofit/>
          </a:bodyPr>
          <a:lstStyle/>
          <a:p>
            <a:r>
              <a:rPr lang="en-US" sz="1400" b="1" dirty="0">
                <a:solidFill>
                  <a:schemeClr val="accent2"/>
                </a:solidFill>
              </a:rPr>
              <a:t>Rebranded</a:t>
            </a:r>
            <a:r>
              <a:rPr lang="en-US" sz="1400" dirty="0">
                <a:solidFill>
                  <a:schemeClr val="tx1">
                    <a:lumMod val="75000"/>
                  </a:schemeClr>
                </a:solidFill>
              </a:rPr>
              <a:t> von Infotech </a:t>
            </a:r>
            <a:r>
              <a:rPr lang="en-US" sz="1400" dirty="0" err="1">
                <a:solidFill>
                  <a:schemeClr val="tx1">
                    <a:lumMod val="75000"/>
                  </a:schemeClr>
                </a:solidFill>
              </a:rPr>
              <a:t>zu</a:t>
            </a:r>
            <a:r>
              <a:rPr lang="en-US" sz="1400" dirty="0">
                <a:solidFill>
                  <a:schemeClr val="tx1">
                    <a:lumMod val="75000"/>
                  </a:schemeClr>
                </a:solidFill>
              </a:rPr>
              <a:t> CYIENT, </a:t>
            </a:r>
            <a:r>
              <a:rPr lang="de-DE" sz="1400" dirty="0"/>
              <a:t>Kombination von </a:t>
            </a:r>
          </a:p>
          <a:p>
            <a:r>
              <a:rPr lang="de-DE" sz="1400" dirty="0"/>
              <a:t>S</a:t>
            </a:r>
            <a:r>
              <a:rPr lang="en-US" sz="1400" dirty="0" err="1">
                <a:solidFill>
                  <a:schemeClr val="tx1">
                    <a:lumMod val="75000"/>
                  </a:schemeClr>
                </a:solidFill>
              </a:rPr>
              <a:t>cience</a:t>
            </a:r>
            <a:r>
              <a:rPr lang="en-US" sz="1400" dirty="0">
                <a:solidFill>
                  <a:schemeClr val="tx1">
                    <a:lumMod val="75000"/>
                  </a:schemeClr>
                </a:solidFill>
              </a:rPr>
              <a:t> &amp; Client-centricity</a:t>
            </a:r>
          </a:p>
        </p:txBody>
      </p:sp>
      <p:sp>
        <p:nvSpPr>
          <p:cNvPr id="2" name="TextBox 1">
            <a:extLst>
              <a:ext uri="{FF2B5EF4-FFF2-40B4-BE49-F238E27FC236}">
                <a16:creationId xmlns:a16="http://schemas.microsoft.com/office/drawing/2014/main" id="{7E5C65B1-F0B6-19F5-38BB-6F9FE2DE01D3}"/>
              </a:ext>
            </a:extLst>
          </p:cNvPr>
          <p:cNvSpPr txBox="1">
            <a:spLocks/>
          </p:cNvSpPr>
          <p:nvPr/>
        </p:nvSpPr>
        <p:spPr>
          <a:xfrm>
            <a:off x="14275666" y="5655475"/>
            <a:ext cx="3564584" cy="610398"/>
          </a:xfrm>
          <a:prstGeom prst="rect">
            <a:avLst/>
          </a:prstGeom>
          <a:noFill/>
        </p:spPr>
        <p:txBody>
          <a:bodyPr wrap="square" lIns="0" tIns="0" rIns="0" bIns="0" rtlCol="0" anchor="t">
            <a:noAutofit/>
          </a:bodyPr>
          <a:lstStyle/>
          <a:p>
            <a:r>
              <a:rPr lang="en-US" sz="1400" dirty="0">
                <a:solidFill>
                  <a:schemeClr val="tx1">
                    <a:lumMod val="75000"/>
                  </a:schemeClr>
                </a:solidFill>
              </a:rPr>
              <a:t>Erste </a:t>
            </a:r>
            <a:r>
              <a:rPr lang="en-US" sz="1400" dirty="0" err="1">
                <a:solidFill>
                  <a:schemeClr val="tx1">
                    <a:lumMod val="75000"/>
                  </a:schemeClr>
                </a:solidFill>
              </a:rPr>
              <a:t>industirelle</a:t>
            </a:r>
            <a:r>
              <a:rPr lang="en-US" sz="1400" dirty="0">
                <a:solidFill>
                  <a:schemeClr val="tx1">
                    <a:lumMod val="75000"/>
                  </a:schemeClr>
                </a:solidFill>
              </a:rPr>
              <a:t> </a:t>
            </a:r>
            <a:r>
              <a:rPr lang="en-US" sz="1400" b="1" dirty="0">
                <a:solidFill>
                  <a:schemeClr val="accent2"/>
                </a:solidFill>
              </a:rPr>
              <a:t>Gen AI </a:t>
            </a:r>
            <a:r>
              <a:rPr lang="en-US" sz="1400" dirty="0">
                <a:solidFill>
                  <a:schemeClr val="tx1">
                    <a:lumMod val="75000"/>
                  </a:schemeClr>
                </a:solidFill>
              </a:rPr>
              <a:t>“</a:t>
            </a:r>
            <a:r>
              <a:rPr lang="en-US" sz="1400" dirty="0" err="1">
                <a:solidFill>
                  <a:schemeClr val="tx1">
                    <a:lumMod val="75000"/>
                  </a:schemeClr>
                </a:solidFill>
              </a:rPr>
              <a:t>EnGeneer</a:t>
            </a:r>
            <a:r>
              <a:rPr lang="en-US" sz="1400" dirty="0">
                <a:solidFill>
                  <a:schemeClr val="tx1">
                    <a:lumMod val="75000"/>
                  </a:schemeClr>
                </a:solidFill>
              </a:rPr>
              <a:t>” </a:t>
            </a:r>
            <a:r>
              <a:rPr lang="en-US" sz="1400" dirty="0" err="1">
                <a:solidFill>
                  <a:schemeClr val="tx1">
                    <a:lumMod val="75000"/>
                  </a:schemeClr>
                </a:solidFill>
              </a:rPr>
              <a:t>CoE</a:t>
            </a:r>
            <a:r>
              <a:rPr lang="en-US" sz="1400" dirty="0">
                <a:solidFill>
                  <a:schemeClr val="tx1">
                    <a:lumMod val="75000"/>
                  </a:schemeClr>
                </a:solidFill>
              </a:rPr>
              <a:t> with Microsoft</a:t>
            </a:r>
          </a:p>
        </p:txBody>
      </p:sp>
      <p:pic>
        <p:nvPicPr>
          <p:cNvPr id="31" name="Picture 4" descr="https://www.celfinet.com/wp-content/uploads/2022/07/LogoCelfinetACyientCompany_Color-1.png">
            <a:extLst>
              <a:ext uri="{FF2B5EF4-FFF2-40B4-BE49-F238E27FC236}">
                <a16:creationId xmlns:a16="http://schemas.microsoft.com/office/drawing/2014/main" id="{AED5C5BA-B298-CD9E-7B82-4A211F403EE8}"/>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2527761" y="3675121"/>
            <a:ext cx="1545858" cy="52474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Citec">
            <a:extLst>
              <a:ext uri="{FF2B5EF4-FFF2-40B4-BE49-F238E27FC236}">
                <a16:creationId xmlns:a16="http://schemas.microsoft.com/office/drawing/2014/main" id="{8757406B-0838-994C-335E-C1B0A28F6A6C}"/>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12602387" y="4748712"/>
            <a:ext cx="1338902" cy="49224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RANGSONS ELECTRONICS Trademark Detail | Zauba Corp">
            <a:extLst>
              <a:ext uri="{FF2B5EF4-FFF2-40B4-BE49-F238E27FC236}">
                <a16:creationId xmlns:a16="http://schemas.microsoft.com/office/drawing/2014/main" id="{444ED1AB-0203-13A2-38ED-1B09CE6330D4}"/>
              </a:ext>
            </a:extLst>
          </p:cNvPr>
          <p:cNvPicPr>
            <a:picLocks noChangeAspect="1" noChangeArrowheads="1"/>
          </p:cNvPicPr>
          <p:nvPr/>
        </p:nvPicPr>
        <p:blipFill>
          <a:blip r:embed="rId15" cstate="hqprint">
            <a:extLst>
              <a:ext uri="{28A0092B-C50C-407E-A947-70E740481C1C}">
                <a14:useLocalDpi xmlns:a14="http://schemas.microsoft.com/office/drawing/2010/main"/>
              </a:ext>
            </a:extLst>
          </a:blip>
          <a:srcRect/>
          <a:stretch>
            <a:fillRect/>
          </a:stretch>
        </p:blipFill>
        <p:spPr bwMode="auto">
          <a:xfrm>
            <a:off x="5507968" y="4458911"/>
            <a:ext cx="771136" cy="65300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2" descr="logo ansem">
            <a:extLst>
              <a:ext uri="{FF2B5EF4-FFF2-40B4-BE49-F238E27FC236}">
                <a16:creationId xmlns:a16="http://schemas.microsoft.com/office/drawing/2014/main" id="{F28AE35E-60A9-6DC2-9E3C-BB8379B9F80B}"/>
              </a:ext>
            </a:extLst>
          </p:cNvPr>
          <p:cNvPicPr>
            <a:picLocks noChangeAspect="1" noChangeArrowheads="1"/>
          </p:cNvPicPr>
          <p:nvPr/>
        </p:nvPicPr>
        <p:blipFill>
          <a:blip r:embed="rId16" cstate="hqprint">
            <a:extLst>
              <a:ext uri="{28A0092B-C50C-407E-A947-70E740481C1C}">
                <a14:useLocalDpi xmlns:a14="http://schemas.microsoft.com/office/drawing/2010/main"/>
              </a:ext>
            </a:extLst>
          </a:blip>
          <a:srcRect/>
          <a:stretch>
            <a:fillRect/>
          </a:stretch>
        </p:blipFill>
        <p:spPr bwMode="auto">
          <a:xfrm>
            <a:off x="5619348" y="6100237"/>
            <a:ext cx="1771184" cy="721394"/>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3">
            <a:extLst>
              <a:ext uri="{FF2B5EF4-FFF2-40B4-BE49-F238E27FC236}">
                <a16:creationId xmlns:a16="http://schemas.microsoft.com/office/drawing/2014/main" id="{B08027D9-D3D1-E364-B6A3-20B7BC7890F5}"/>
              </a:ext>
            </a:extLst>
          </p:cNvPr>
          <p:cNvPicPr>
            <a:picLocks noChangeAspect="1"/>
          </p:cNvPicPr>
          <p:nvPr/>
        </p:nvPicPr>
        <p:blipFill>
          <a:blip r:embed="rId17"/>
          <a:stretch>
            <a:fillRect/>
          </a:stretch>
        </p:blipFill>
        <p:spPr>
          <a:xfrm>
            <a:off x="6450323" y="4778428"/>
            <a:ext cx="1212274" cy="381000"/>
          </a:xfrm>
          <a:prstGeom prst="rect">
            <a:avLst/>
          </a:prstGeom>
        </p:spPr>
      </p:pic>
      <p:pic>
        <p:nvPicPr>
          <p:cNvPr id="46" name="Picture 45">
            <a:extLst>
              <a:ext uri="{FF2B5EF4-FFF2-40B4-BE49-F238E27FC236}">
                <a16:creationId xmlns:a16="http://schemas.microsoft.com/office/drawing/2014/main" id="{5D6F447B-46FA-6240-4720-2B5C6300FA3F}"/>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716087" y="3782851"/>
            <a:ext cx="917830" cy="600006"/>
          </a:xfrm>
          <a:prstGeom prst="rect">
            <a:avLst/>
          </a:prstGeom>
        </p:spPr>
      </p:pic>
      <p:pic>
        <p:nvPicPr>
          <p:cNvPr id="17" name="Picture 16">
            <a:extLst>
              <a:ext uri="{FF2B5EF4-FFF2-40B4-BE49-F238E27FC236}">
                <a16:creationId xmlns:a16="http://schemas.microsoft.com/office/drawing/2014/main" id="{B1700B52-8C5C-2A6D-0C45-21515AAF22A0}"/>
              </a:ext>
            </a:extLst>
          </p:cNvPr>
          <p:cNvPicPr>
            <a:picLocks noChangeAspect="1"/>
          </p:cNvPicPr>
          <p:nvPr/>
        </p:nvPicPr>
        <p:blipFill>
          <a:blip r:embed="rId19"/>
          <a:stretch>
            <a:fillRect/>
          </a:stretch>
        </p:blipFill>
        <p:spPr>
          <a:xfrm>
            <a:off x="5632851" y="3342632"/>
            <a:ext cx="1696150" cy="421032"/>
          </a:xfrm>
          <a:prstGeom prst="rect">
            <a:avLst/>
          </a:prstGeom>
        </p:spPr>
      </p:pic>
      <p:pic>
        <p:nvPicPr>
          <p:cNvPr id="27" name="Picture 26">
            <a:extLst>
              <a:ext uri="{FF2B5EF4-FFF2-40B4-BE49-F238E27FC236}">
                <a16:creationId xmlns:a16="http://schemas.microsoft.com/office/drawing/2014/main" id="{3B7D6487-0DC0-B770-C9BC-D9230760CDA0}"/>
              </a:ext>
            </a:extLst>
          </p:cNvPr>
          <p:cNvPicPr>
            <a:picLocks noChangeAspect="1"/>
          </p:cNvPicPr>
          <p:nvPr/>
        </p:nvPicPr>
        <p:blipFill>
          <a:blip r:embed="rId20"/>
          <a:stretch>
            <a:fillRect/>
          </a:stretch>
        </p:blipFill>
        <p:spPr>
          <a:xfrm>
            <a:off x="12562332" y="6209350"/>
            <a:ext cx="1595616" cy="340944"/>
          </a:xfrm>
          <a:prstGeom prst="rect">
            <a:avLst/>
          </a:prstGeom>
        </p:spPr>
      </p:pic>
      <p:sp>
        <p:nvSpPr>
          <p:cNvPr id="33" name="TextBox 32">
            <a:extLst>
              <a:ext uri="{FF2B5EF4-FFF2-40B4-BE49-F238E27FC236}">
                <a16:creationId xmlns:a16="http://schemas.microsoft.com/office/drawing/2014/main" id="{9B859FDC-6311-D800-4C08-9739EFC02AC2}"/>
              </a:ext>
            </a:extLst>
          </p:cNvPr>
          <p:cNvSpPr txBox="1">
            <a:spLocks/>
          </p:cNvSpPr>
          <p:nvPr/>
        </p:nvSpPr>
        <p:spPr>
          <a:xfrm>
            <a:off x="14278833" y="6452641"/>
            <a:ext cx="3680914" cy="610398"/>
          </a:xfrm>
          <a:prstGeom prst="rect">
            <a:avLst/>
          </a:prstGeom>
          <a:noFill/>
        </p:spPr>
        <p:txBody>
          <a:bodyPr wrap="square" lIns="0" tIns="0" rIns="0" bIns="0" rtlCol="0" anchor="t">
            <a:noAutofit/>
          </a:bodyPr>
          <a:lstStyle/>
          <a:p>
            <a:r>
              <a:rPr lang="en-US" sz="1400" b="1" dirty="0" err="1">
                <a:solidFill>
                  <a:schemeClr val="accent2"/>
                </a:solidFill>
              </a:rPr>
              <a:t>CYIENTifIQ</a:t>
            </a:r>
            <a:r>
              <a:rPr lang="en-US" sz="1400" b="1" dirty="0">
                <a:solidFill>
                  <a:schemeClr val="accent2"/>
                </a:solidFill>
              </a:rPr>
              <a:t> Experience Center</a:t>
            </a:r>
            <a:endParaRPr lang="en-US" sz="1400" b="1" dirty="0">
              <a:solidFill>
                <a:schemeClr val="accent2"/>
              </a:solidFill>
              <a:cs typeface="Arial"/>
            </a:endParaRPr>
          </a:p>
        </p:txBody>
      </p:sp>
      <p:grpSp>
        <p:nvGrpSpPr>
          <p:cNvPr id="14" name="Group 13">
            <a:extLst>
              <a:ext uri="{FF2B5EF4-FFF2-40B4-BE49-F238E27FC236}">
                <a16:creationId xmlns:a16="http://schemas.microsoft.com/office/drawing/2014/main" id="{8D5F042F-2CE4-4626-5B50-EDE76A98B64A}"/>
              </a:ext>
            </a:extLst>
          </p:cNvPr>
          <p:cNvGrpSpPr/>
          <p:nvPr/>
        </p:nvGrpSpPr>
        <p:grpSpPr>
          <a:xfrm>
            <a:off x="123739" y="6775452"/>
            <a:ext cx="821106" cy="821052"/>
            <a:chOff x="329289" y="5364777"/>
            <a:chExt cx="1202181" cy="1202102"/>
          </a:xfrm>
        </p:grpSpPr>
        <p:sp>
          <p:nvSpPr>
            <p:cNvPr id="15" name="Freeform: Shape 14">
              <a:extLst>
                <a:ext uri="{FF2B5EF4-FFF2-40B4-BE49-F238E27FC236}">
                  <a16:creationId xmlns:a16="http://schemas.microsoft.com/office/drawing/2014/main" id="{4B1DA1DE-EB48-BCB1-09CD-223B6B4FB4D0}"/>
                </a:ext>
              </a:extLst>
            </p:cNvPr>
            <p:cNvSpPr/>
            <p:nvPr/>
          </p:nvSpPr>
          <p:spPr>
            <a:xfrm>
              <a:off x="329289" y="5364777"/>
              <a:ext cx="1202181" cy="1202102"/>
            </a:xfrm>
            <a:custGeom>
              <a:avLst/>
              <a:gdLst>
                <a:gd name="connsiteX0" fmla="*/ 599440 w 1198880"/>
                <a:gd name="connsiteY0" fmla="*/ 0 h 1198800"/>
                <a:gd name="connsiteX1" fmla="*/ 1198880 w 1198880"/>
                <a:gd name="connsiteY1" fmla="*/ 599400 h 1198800"/>
                <a:gd name="connsiteX2" fmla="*/ 599440 w 1198880"/>
                <a:gd name="connsiteY2" fmla="*/ 1198800 h 1198800"/>
                <a:gd name="connsiteX3" fmla="*/ 0 w 1198880"/>
                <a:gd name="connsiteY3" fmla="*/ 599400 h 1198800"/>
                <a:gd name="connsiteX4" fmla="*/ 599440 w 1198880"/>
                <a:gd name="connsiteY4" fmla="*/ 0 h 119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880" h="1198800">
                  <a:moveTo>
                    <a:pt x="599440" y="0"/>
                  </a:moveTo>
                  <a:cubicBezTo>
                    <a:pt x="930502" y="0"/>
                    <a:pt x="1198880" y="268361"/>
                    <a:pt x="1198880" y="599400"/>
                  </a:cubicBezTo>
                  <a:cubicBezTo>
                    <a:pt x="1198880" y="930439"/>
                    <a:pt x="930502" y="1198800"/>
                    <a:pt x="599440" y="1198800"/>
                  </a:cubicBezTo>
                  <a:cubicBezTo>
                    <a:pt x="268378" y="1198800"/>
                    <a:pt x="0" y="930439"/>
                    <a:pt x="0" y="599400"/>
                  </a:cubicBezTo>
                  <a:cubicBezTo>
                    <a:pt x="0" y="268361"/>
                    <a:pt x="268378" y="0"/>
                    <a:pt x="599440" y="0"/>
                  </a:cubicBezTo>
                  <a:close/>
                </a:path>
              </a:pathLst>
            </a:custGeom>
            <a:solidFill>
              <a:schemeClr val="accent4"/>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endParaRPr lang="en-IN" sz="2700"/>
            </a:p>
          </p:txBody>
        </p:sp>
        <p:pic>
          <p:nvPicPr>
            <p:cNvPr id="16" name="Graphic 15">
              <a:extLst>
                <a:ext uri="{FF2B5EF4-FFF2-40B4-BE49-F238E27FC236}">
                  <a16:creationId xmlns:a16="http://schemas.microsoft.com/office/drawing/2014/main" id="{22B9DF76-3BFA-515E-FFA7-C90D1C735F98}"/>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720366" y="5611403"/>
              <a:ext cx="402960" cy="745097"/>
            </a:xfrm>
            <a:prstGeom prst="rect">
              <a:avLst/>
            </a:prstGeom>
          </p:spPr>
        </p:pic>
      </p:grpSp>
      <p:pic>
        <p:nvPicPr>
          <p:cNvPr id="1029" name="Picture 5">
            <a:extLst>
              <a:ext uri="{FF2B5EF4-FFF2-40B4-BE49-F238E27FC236}">
                <a16:creationId xmlns:a16="http://schemas.microsoft.com/office/drawing/2014/main" id="{7CCD27D1-1CA6-D560-0E3A-60AA9A3124CA}"/>
              </a:ext>
            </a:extLst>
          </p:cNvPr>
          <p:cNvPicPr>
            <a:picLocks noChangeAspect="1" noChangeArrowheads="1"/>
          </p:cNvPicPr>
          <p:nvPr/>
        </p:nvPicPr>
        <p:blipFill rotWithShape="1">
          <a:blip r:embed="rId23">
            <a:extLst>
              <a:ext uri="{28A0092B-C50C-407E-A947-70E740481C1C}">
                <a14:useLocalDpi xmlns:a14="http://schemas.microsoft.com/office/drawing/2010/main"/>
              </a:ext>
            </a:extLst>
          </a:blip>
          <a:srcRect/>
          <a:stretch/>
        </p:blipFill>
        <p:spPr bwMode="auto">
          <a:xfrm>
            <a:off x="12696170" y="1067472"/>
            <a:ext cx="1152340" cy="6000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rit a Cyient Company logo">
            <a:extLst>
              <a:ext uri="{FF2B5EF4-FFF2-40B4-BE49-F238E27FC236}">
                <a16:creationId xmlns:a16="http://schemas.microsoft.com/office/drawing/2014/main" id="{3C36F986-05A1-A619-0755-562C35ABCBB5}"/>
              </a:ext>
            </a:extLst>
          </p:cNvPr>
          <p:cNvPicPr>
            <a:picLocks noChangeAspect="1" noChangeArrowheads="1"/>
          </p:cNvPicPr>
          <p:nvPr/>
        </p:nvPicPr>
        <p:blipFill>
          <a:blip r:embed="rId24">
            <a:extLst>
              <a:ext uri="{28A0092B-C50C-407E-A947-70E740481C1C}">
                <a14:useLocalDpi xmlns:a14="http://schemas.microsoft.com/office/drawing/2010/main"/>
              </a:ext>
            </a:extLst>
          </a:blip>
          <a:srcRect/>
          <a:stretch>
            <a:fillRect/>
          </a:stretch>
        </p:blipFill>
        <p:spPr bwMode="auto">
          <a:xfrm>
            <a:off x="12935440" y="1692349"/>
            <a:ext cx="729424" cy="470598"/>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063C90D8-7DEB-A73C-AAB5-9643D8EF0AD6}"/>
              </a:ext>
            </a:extLst>
          </p:cNvPr>
          <p:cNvCxnSpPr>
            <a:cxnSpLocks/>
          </p:cNvCxnSpPr>
          <p:nvPr/>
        </p:nvCxnSpPr>
        <p:spPr>
          <a:xfrm flipH="1">
            <a:off x="12750808" y="5555716"/>
            <a:ext cx="4857640" cy="0"/>
          </a:xfrm>
          <a:prstGeom prst="line">
            <a:avLst/>
          </a:prstGeom>
          <a:ln w="15875">
            <a:gradFill>
              <a:gsLst>
                <a:gs pos="0">
                  <a:schemeClr val="bg1"/>
                </a:gs>
                <a:gs pos="99000">
                  <a:schemeClr val="accent3">
                    <a:lumMod val="75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4B75295-1580-BE5E-A096-D2A55C7CA140}"/>
              </a:ext>
            </a:extLst>
          </p:cNvPr>
          <p:cNvSpPr txBox="1">
            <a:spLocks/>
          </p:cNvSpPr>
          <p:nvPr/>
        </p:nvSpPr>
        <p:spPr>
          <a:xfrm>
            <a:off x="14275668" y="2450496"/>
            <a:ext cx="3808740" cy="755380"/>
          </a:xfrm>
          <a:prstGeom prst="rect">
            <a:avLst/>
          </a:prstGeom>
          <a:noFill/>
        </p:spPr>
        <p:txBody>
          <a:bodyPr wrap="square" lIns="0" tIns="0" rIns="0" bIns="0" rtlCol="0" anchor="t">
            <a:noAutofit/>
          </a:bodyPr>
          <a:lstStyle/>
          <a:p>
            <a:r>
              <a:rPr lang="en-US" sz="1400" err="1">
                <a:solidFill>
                  <a:schemeClr val="tx1">
                    <a:lumMod val="75000"/>
                  </a:schemeClr>
                </a:solidFill>
              </a:rPr>
              <a:t>Erweiterung</a:t>
            </a:r>
            <a:r>
              <a:rPr lang="en-US" sz="1400">
                <a:solidFill>
                  <a:schemeClr val="tx1">
                    <a:lumMod val="75000"/>
                  </a:schemeClr>
                </a:solidFill>
              </a:rPr>
              <a:t> der </a:t>
            </a:r>
            <a:r>
              <a:rPr lang="en-US" sz="1400" err="1">
                <a:solidFill>
                  <a:schemeClr val="tx1">
                    <a:lumMod val="75000"/>
                  </a:schemeClr>
                </a:solidFill>
              </a:rPr>
              <a:t>Fähigkeiten</a:t>
            </a:r>
            <a:r>
              <a:rPr lang="en-US" sz="1400">
                <a:solidFill>
                  <a:schemeClr val="tx1">
                    <a:lumMod val="75000"/>
                  </a:schemeClr>
                </a:solidFill>
              </a:rPr>
              <a:t> des </a:t>
            </a:r>
            <a:r>
              <a:rPr lang="en-US" sz="1400" b="1">
                <a:solidFill>
                  <a:schemeClr val="accent2"/>
                </a:solidFill>
              </a:rPr>
              <a:t>digital engineering </a:t>
            </a:r>
            <a:r>
              <a:rPr lang="en-US" sz="1400" err="1">
                <a:solidFill>
                  <a:schemeClr val="tx1">
                    <a:lumMod val="75000"/>
                  </a:schemeClr>
                </a:solidFill>
              </a:rPr>
              <a:t>Angebots</a:t>
            </a:r>
            <a:r>
              <a:rPr lang="en-US" sz="1400">
                <a:solidFill>
                  <a:schemeClr val="tx1">
                    <a:lumMod val="75000"/>
                  </a:schemeClr>
                </a:solidFill>
              </a:rPr>
              <a:t> </a:t>
            </a:r>
            <a:r>
              <a:rPr lang="en-US" sz="1400" err="1">
                <a:solidFill>
                  <a:schemeClr val="tx1">
                    <a:lumMod val="75000"/>
                  </a:schemeClr>
                </a:solidFill>
              </a:rPr>
              <a:t>inklusive</a:t>
            </a:r>
            <a:r>
              <a:rPr lang="en-US" sz="1400">
                <a:solidFill>
                  <a:schemeClr val="tx1">
                    <a:lumMod val="75000"/>
                  </a:schemeClr>
                </a:solidFill>
              </a:rPr>
              <a:t> </a:t>
            </a:r>
            <a:r>
              <a:rPr lang="en-US" sz="1400" err="1">
                <a:solidFill>
                  <a:schemeClr val="tx1">
                    <a:lumMod val="75000"/>
                  </a:schemeClr>
                </a:solidFill>
              </a:rPr>
              <a:t>Digitale</a:t>
            </a:r>
            <a:r>
              <a:rPr lang="en-US" sz="1400">
                <a:solidFill>
                  <a:schemeClr val="tx1">
                    <a:lumMod val="75000"/>
                  </a:schemeClr>
                </a:solidFill>
              </a:rPr>
              <a:t> </a:t>
            </a:r>
            <a:r>
              <a:rPr lang="en-US" sz="1400" err="1">
                <a:solidFill>
                  <a:schemeClr val="tx1">
                    <a:lumMod val="75000"/>
                  </a:schemeClr>
                </a:solidFill>
              </a:rPr>
              <a:t>Bedrohung</a:t>
            </a:r>
            <a:endParaRPr lang="en-US" sz="1400">
              <a:solidFill>
                <a:schemeClr val="tx1">
                  <a:lumMod val="75000"/>
                </a:schemeClr>
              </a:solidFill>
            </a:endParaRPr>
          </a:p>
        </p:txBody>
      </p:sp>
      <p:pic>
        <p:nvPicPr>
          <p:cNvPr id="12" name="Picture 11">
            <a:extLst>
              <a:ext uri="{FF2B5EF4-FFF2-40B4-BE49-F238E27FC236}">
                <a16:creationId xmlns:a16="http://schemas.microsoft.com/office/drawing/2014/main" id="{CB972F8C-B85A-DA41-66A8-F446F93DFA85}"/>
              </a:ext>
            </a:extLst>
          </p:cNvPr>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12539787" y="2657363"/>
            <a:ext cx="1553622" cy="437266"/>
          </a:xfrm>
          <a:prstGeom prst="rect">
            <a:avLst/>
          </a:prstGeom>
        </p:spPr>
      </p:pic>
      <p:pic>
        <p:nvPicPr>
          <p:cNvPr id="13" name="Picture 12">
            <a:extLst>
              <a:ext uri="{FF2B5EF4-FFF2-40B4-BE49-F238E27FC236}">
                <a16:creationId xmlns:a16="http://schemas.microsoft.com/office/drawing/2014/main" id="{459DA036-0ADF-D792-302E-52B4763B7754}"/>
              </a:ext>
            </a:extLst>
          </p:cNvPr>
          <p:cNvPicPr>
            <a:picLocks noChangeAspect="1"/>
          </p:cNvPicPr>
          <p:nvPr/>
        </p:nvPicPr>
        <p:blipFill>
          <a:blip r:embed="rId26" cstate="hqprint">
            <a:extLst>
              <a:ext uri="{28A0092B-C50C-407E-A947-70E740481C1C}">
                <a14:useLocalDpi xmlns:a14="http://schemas.microsoft.com/office/drawing/2010/main"/>
              </a:ext>
            </a:extLst>
          </a:blip>
          <a:stretch>
            <a:fillRect/>
          </a:stretch>
        </p:blipFill>
        <p:spPr>
          <a:xfrm>
            <a:off x="5757187" y="5257359"/>
            <a:ext cx="1043838" cy="351426"/>
          </a:xfrm>
          <a:prstGeom prst="rect">
            <a:avLst/>
          </a:prstGeom>
        </p:spPr>
      </p:pic>
      <p:pic>
        <p:nvPicPr>
          <p:cNvPr id="26" name="Picture 25">
            <a:extLst>
              <a:ext uri="{FF2B5EF4-FFF2-40B4-BE49-F238E27FC236}">
                <a16:creationId xmlns:a16="http://schemas.microsoft.com/office/drawing/2014/main" id="{1CDF1461-034B-1BE6-6841-7FD9FA8A33D9}"/>
              </a:ext>
            </a:extLst>
          </p:cNvPr>
          <p:cNvPicPr>
            <a:picLocks noChangeAspect="1"/>
          </p:cNvPicPr>
          <p:nvPr/>
        </p:nvPicPr>
        <p:blipFill>
          <a:blip r:embed="rId27" cstate="hqprint">
            <a:extLst>
              <a:ext uri="{BEBA8EAE-BF5A-486C-A8C5-ECC9F3942E4B}">
                <a14:imgProps xmlns:a14="http://schemas.microsoft.com/office/drawing/2010/main">
                  <a14:imgLayer r:embed="rId28">
                    <a14:imgEffect>
                      <a14:sharpenSoften amount="50000"/>
                    </a14:imgEffect>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721714" y="5007360"/>
            <a:ext cx="1034416" cy="922036"/>
          </a:xfrm>
          <a:prstGeom prst="rect">
            <a:avLst/>
          </a:prstGeom>
        </p:spPr>
      </p:pic>
      <p:pic>
        <p:nvPicPr>
          <p:cNvPr id="6" name="Picture 5">
            <a:extLst>
              <a:ext uri="{FF2B5EF4-FFF2-40B4-BE49-F238E27FC236}">
                <a16:creationId xmlns:a16="http://schemas.microsoft.com/office/drawing/2014/main" id="{4B7B839C-2428-A7A2-E78E-D6DA1C409AE5}"/>
              </a:ext>
            </a:extLst>
          </p:cNvPr>
          <p:cNvPicPr>
            <a:picLocks noChangeAspect="1"/>
          </p:cNvPicPr>
          <p:nvPr/>
        </p:nvPicPr>
        <p:blipFill>
          <a:blip r:embed="rId29" cstate="hqprint">
            <a:extLst>
              <a:ext uri="{28A0092B-C50C-407E-A947-70E740481C1C}">
                <a14:useLocalDpi xmlns:a14="http://schemas.microsoft.com/office/drawing/2010/main"/>
              </a:ext>
            </a:extLst>
          </a:blip>
          <a:stretch>
            <a:fillRect/>
          </a:stretch>
        </p:blipFill>
        <p:spPr>
          <a:xfrm>
            <a:off x="766630" y="6019798"/>
            <a:ext cx="794120" cy="764808"/>
          </a:xfrm>
          <a:prstGeom prst="rect">
            <a:avLst/>
          </a:prstGeom>
        </p:spPr>
      </p:pic>
      <p:grpSp>
        <p:nvGrpSpPr>
          <p:cNvPr id="35" name="Group 34">
            <a:extLst>
              <a:ext uri="{FF2B5EF4-FFF2-40B4-BE49-F238E27FC236}">
                <a16:creationId xmlns:a16="http://schemas.microsoft.com/office/drawing/2014/main" id="{B64224C9-B58A-64B9-11B2-BAECCC95FB9F}"/>
              </a:ext>
            </a:extLst>
          </p:cNvPr>
          <p:cNvGrpSpPr/>
          <p:nvPr/>
        </p:nvGrpSpPr>
        <p:grpSpPr>
          <a:xfrm>
            <a:off x="7650354" y="522374"/>
            <a:ext cx="3935808" cy="2153282"/>
            <a:chOff x="1193162" y="3643503"/>
            <a:chExt cx="5685950" cy="3643382"/>
          </a:xfrm>
        </p:grpSpPr>
        <p:sp>
          <p:nvSpPr>
            <p:cNvPr id="19" name="Rectangle: Rounded Corners 18">
              <a:extLst>
                <a:ext uri="{FF2B5EF4-FFF2-40B4-BE49-F238E27FC236}">
                  <a16:creationId xmlns:a16="http://schemas.microsoft.com/office/drawing/2014/main" id="{3A5C6EE0-4A98-FC47-9804-82A6AC97E408}"/>
                </a:ext>
              </a:extLst>
            </p:cNvPr>
            <p:cNvSpPr/>
            <p:nvPr/>
          </p:nvSpPr>
          <p:spPr>
            <a:xfrm>
              <a:off x="1193162" y="3643503"/>
              <a:ext cx="5685950" cy="3643382"/>
            </a:xfrm>
            <a:prstGeom prst="roundRect">
              <a:avLst/>
            </a:prstGeom>
            <a:solidFill>
              <a:schemeClr val="bg1">
                <a:alpha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de-DE" sz="3600"/>
            </a:p>
          </p:txBody>
        </p:sp>
        <p:pic>
          <p:nvPicPr>
            <p:cNvPr id="18" name="Picture 17">
              <a:extLst>
                <a:ext uri="{FF2B5EF4-FFF2-40B4-BE49-F238E27FC236}">
                  <a16:creationId xmlns:a16="http://schemas.microsoft.com/office/drawing/2014/main" id="{1BC682B7-EA60-9152-1F9A-B5148FAC8456}"/>
                </a:ext>
              </a:extLst>
            </p:cNvPr>
            <p:cNvPicPr>
              <a:picLocks noChangeAspect="1"/>
            </p:cNvPicPr>
            <p:nvPr/>
          </p:nvPicPr>
          <p:blipFill>
            <a:blip r:embed="rId30"/>
            <a:stretch>
              <a:fillRect/>
            </a:stretch>
          </p:blipFill>
          <p:spPr>
            <a:xfrm>
              <a:off x="1423766" y="3880986"/>
              <a:ext cx="5095874" cy="1040179"/>
            </a:xfrm>
            <a:prstGeom prst="rect">
              <a:avLst/>
            </a:prstGeom>
          </p:spPr>
        </p:pic>
        <p:pic>
          <p:nvPicPr>
            <p:cNvPr id="29" name="Picture 28">
              <a:extLst>
                <a:ext uri="{FF2B5EF4-FFF2-40B4-BE49-F238E27FC236}">
                  <a16:creationId xmlns:a16="http://schemas.microsoft.com/office/drawing/2014/main" id="{EE9BAF13-DCCF-DAD0-13E4-FD2EBA8314AA}"/>
                </a:ext>
              </a:extLst>
            </p:cNvPr>
            <p:cNvPicPr>
              <a:picLocks noChangeAspect="1"/>
            </p:cNvPicPr>
            <p:nvPr/>
          </p:nvPicPr>
          <p:blipFill>
            <a:blip r:embed="rId31"/>
            <a:stretch>
              <a:fillRect/>
            </a:stretch>
          </p:blipFill>
          <p:spPr>
            <a:xfrm>
              <a:off x="1488200" y="5200578"/>
              <a:ext cx="5095875" cy="1752600"/>
            </a:xfrm>
            <a:prstGeom prst="roundRect">
              <a:avLst>
                <a:gd name="adj" fmla="val 9950"/>
              </a:avLst>
            </a:prstGeom>
            <a:solidFill>
              <a:srgbClr val="FFFFFF">
                <a:shade val="85000"/>
              </a:srgbClr>
            </a:solidFill>
            <a:ln>
              <a:noFill/>
            </a:ln>
            <a:effectLst/>
          </p:spPr>
        </p:pic>
      </p:grpSp>
    </p:spTree>
    <p:extLst>
      <p:ext uri="{BB962C8B-B14F-4D97-AF65-F5344CB8AC3E}">
        <p14:creationId xmlns:p14="http://schemas.microsoft.com/office/powerpoint/2010/main" val="391495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0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4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8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6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9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0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11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3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11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5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06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6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6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062"/>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057"/>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7"/>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05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05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10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3"/>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05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052"/>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P spid="1051" grpId="0"/>
      <p:bldP spid="1052" grpId="0"/>
      <p:bldP spid="1060" grpId="0" animBg="1"/>
      <p:bldP spid="1061" grpId="0" animBg="1"/>
      <p:bldP spid="1062" grpId="0" animBg="1"/>
      <p:bldP spid="1106" grpId="0" animBg="1"/>
      <p:bldP spid="1108" grpId="0"/>
      <p:bldP spid="1109" grpId="0"/>
      <p:bldP spid="1110" grpId="0"/>
      <p:bldP spid="1113" grpId="0"/>
      <p:bldP spid="1117" grpId="0"/>
      <p:bldP spid="2" grpId="0"/>
      <p:bldP spid="33"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13">
            <a:extLst>
              <a:ext uri="{FF2B5EF4-FFF2-40B4-BE49-F238E27FC236}">
                <a16:creationId xmlns:a16="http://schemas.microsoft.com/office/drawing/2014/main" id="{607097E6-5A48-AE72-8331-73EFC8C2AE96}"/>
              </a:ext>
            </a:extLst>
          </p:cNvPr>
          <p:cNvSpPr txBox="1"/>
          <p:nvPr/>
        </p:nvSpPr>
        <p:spPr>
          <a:xfrm>
            <a:off x="552855" y="2396107"/>
            <a:ext cx="17210088" cy="559987"/>
          </a:xfrm>
          <a:prstGeom prst="rect">
            <a:avLst/>
          </a:prstGeom>
        </p:spPr>
        <p:txBody>
          <a:bodyPr wrap="square" lIns="0" tIns="0" rIns="0" bIns="0" rtlCol="0" anchor="t">
            <a:noAutofit/>
          </a:bodyPr>
          <a:lstStyle/>
          <a:p>
            <a:pPr algn="ctr" defTabSz="914445">
              <a:lnSpc>
                <a:spcPts val="4400"/>
              </a:lnSpc>
              <a:spcAft>
                <a:spcPts val="300"/>
              </a:spcAft>
            </a:pPr>
            <a:r>
              <a:rPr lang="en-US" sz="4600" b="1" dirty="0">
                <a:solidFill>
                  <a:schemeClr val="bg1"/>
                </a:solidFill>
                <a:latin typeface="Arial"/>
                <a:cs typeface="Arial"/>
              </a:rPr>
              <a:t>Overview</a:t>
            </a:r>
          </a:p>
        </p:txBody>
      </p:sp>
      <p:sp>
        <p:nvSpPr>
          <p:cNvPr id="46" name="Rounded Rectangle 45">
            <a:extLst>
              <a:ext uri="{FF2B5EF4-FFF2-40B4-BE49-F238E27FC236}">
                <a16:creationId xmlns:a16="http://schemas.microsoft.com/office/drawing/2014/main" id="{6EAB6A75-1A3B-2B5C-80F5-BE3297890C3C}"/>
              </a:ext>
            </a:extLst>
          </p:cNvPr>
          <p:cNvSpPr/>
          <p:nvPr/>
        </p:nvSpPr>
        <p:spPr>
          <a:xfrm>
            <a:off x="552855" y="6039033"/>
            <a:ext cx="17181108" cy="3314700"/>
          </a:xfrm>
          <a:prstGeom prst="roundRect">
            <a:avLst>
              <a:gd name="adj" fmla="val 11516"/>
            </a:avLst>
          </a:prstGeom>
          <a:solidFill>
            <a:schemeClr val="bg1"/>
          </a:solidFill>
          <a:ln>
            <a:noFill/>
          </a:ln>
          <a:effectLst>
            <a:outerShdw blurRad="400404" algn="ctr" rotWithShape="0">
              <a:prstClr val="black">
                <a:alpha val="18335"/>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961845DD-8BC5-9656-F6FF-025AD6746266}"/>
              </a:ext>
            </a:extLst>
          </p:cNvPr>
          <p:cNvSpPr txBox="1"/>
          <p:nvPr/>
        </p:nvSpPr>
        <p:spPr>
          <a:xfrm>
            <a:off x="4250203" y="6889384"/>
            <a:ext cx="2513109" cy="511816"/>
          </a:xfrm>
          <a:prstGeom prst="rect">
            <a:avLst/>
          </a:prstGeom>
          <a:noFill/>
        </p:spPr>
        <p:txBody>
          <a:bodyPr wrap="square" lIns="0" tIns="0" rIns="0" bIns="0" rtlCol="0" anchor="t">
            <a:noAutofit/>
          </a:bodyPr>
          <a:lstStyle/>
          <a:p>
            <a:pPr algn="ctr" defTabSz="1370691" fontAlgn="base">
              <a:lnSpc>
                <a:spcPct val="90000"/>
              </a:lnSpc>
              <a:spcBef>
                <a:spcPct val="0"/>
              </a:spcBef>
              <a:spcAft>
                <a:spcPct val="0"/>
              </a:spcAft>
              <a:defRPr/>
            </a:pPr>
            <a:r>
              <a:rPr kumimoji="0" lang="en-US" sz="2000" b="0" i="0" u="none" strike="noStrike" kern="1200" cap="none" spc="0" normalizeH="0" baseline="0" noProof="0" err="1">
                <a:ln>
                  <a:noFill/>
                </a:ln>
                <a:solidFill>
                  <a:schemeClr val="tx1">
                    <a:lumMod val="75000"/>
                  </a:schemeClr>
                </a:solidFill>
                <a:effectLst/>
                <a:uLnTx/>
                <a:uFillTx/>
                <a:latin typeface="Arial"/>
                <a:ea typeface="ＭＳ Ｐゴシック"/>
                <a:cs typeface="Arial"/>
              </a:rPr>
              <a:t>Strategische</a:t>
            </a:r>
            <a:r>
              <a:rPr kumimoji="0" lang="en-US" sz="2000" b="0" i="0" u="none" strike="noStrike" kern="1200" cap="none" spc="0" normalizeH="0" baseline="0" noProof="0">
                <a:ln>
                  <a:noFill/>
                </a:ln>
                <a:solidFill>
                  <a:schemeClr val="tx1">
                    <a:lumMod val="75000"/>
                  </a:schemeClr>
                </a:solidFill>
                <a:effectLst/>
                <a:uLnTx/>
                <a:uFillTx/>
                <a:latin typeface="Arial"/>
                <a:ea typeface="ＭＳ Ｐゴシック"/>
                <a:cs typeface="Arial"/>
              </a:rPr>
              <a:t> Kunden</a:t>
            </a:r>
            <a:br>
              <a:rPr lang="en-US" sz="2000" b="0" i="0" u="none" strike="noStrike" kern="1200" cap="none" spc="0" normalizeH="0" baseline="0" noProof="0">
                <a:ln>
                  <a:noFill/>
                </a:ln>
                <a:effectLst/>
                <a:uLnTx/>
                <a:uFillTx/>
                <a:latin typeface="Arial"/>
                <a:ea typeface="ＭＳ Ｐゴシック" charset="0"/>
                <a:cs typeface="Arial" panose="020B0604020202020204" pitchFamily="34" charset="0"/>
              </a:rPr>
            </a:br>
            <a:r>
              <a:rPr lang="en-US" sz="2000">
                <a:solidFill>
                  <a:schemeClr val="tx1">
                    <a:lumMod val="75000"/>
                  </a:schemeClr>
                </a:solidFill>
                <a:latin typeface="Arial"/>
                <a:ea typeface="ＭＳ Ｐゴシック"/>
                <a:cs typeface="Arial"/>
              </a:rPr>
              <a:t>in 20</a:t>
            </a:r>
            <a:r>
              <a:rPr kumimoji="0" lang="en-US" sz="2000" b="0" i="0" u="none" strike="noStrike" kern="1200" cap="none" spc="0" normalizeH="0" baseline="0" noProof="0">
                <a:ln>
                  <a:noFill/>
                </a:ln>
                <a:solidFill>
                  <a:schemeClr val="tx1">
                    <a:lumMod val="75000"/>
                  </a:schemeClr>
                </a:solidFill>
                <a:effectLst/>
                <a:uLnTx/>
                <a:uFillTx/>
                <a:latin typeface="Arial"/>
                <a:ea typeface="ＭＳ Ｐゴシック"/>
                <a:cs typeface="Arial"/>
              </a:rPr>
              <a:t> </a:t>
            </a:r>
            <a:r>
              <a:rPr kumimoji="0" lang="en-US" sz="2000" b="0" i="0" u="none" strike="noStrike" kern="1200" cap="none" spc="0" normalizeH="0" baseline="0" noProof="0" err="1">
                <a:ln>
                  <a:noFill/>
                </a:ln>
                <a:solidFill>
                  <a:schemeClr val="tx1">
                    <a:lumMod val="75000"/>
                  </a:schemeClr>
                </a:solidFill>
                <a:effectLst/>
                <a:uLnTx/>
                <a:uFillTx/>
                <a:latin typeface="Arial"/>
                <a:ea typeface="ＭＳ Ｐゴシック"/>
                <a:cs typeface="Arial"/>
              </a:rPr>
              <a:t>Ländern</a:t>
            </a:r>
            <a:endParaRPr lang="en-US" sz="2000" b="0" i="0" u="none" strike="noStrike" kern="1200" cap="none" spc="0" normalizeH="0" baseline="0" noProof="0" err="1">
              <a:ln>
                <a:noFill/>
              </a:ln>
              <a:solidFill>
                <a:schemeClr val="tx1">
                  <a:lumMod val="75000"/>
                </a:schemeClr>
              </a:solidFill>
              <a:effectLst/>
              <a:uLnTx/>
              <a:uFillTx/>
              <a:latin typeface="Arial"/>
              <a:ea typeface="ＭＳ Ｐゴシック"/>
              <a:cs typeface="Arial"/>
            </a:endParaRPr>
          </a:p>
        </p:txBody>
      </p:sp>
      <p:sp>
        <p:nvSpPr>
          <p:cNvPr id="53" name="TextBox 60">
            <a:extLst>
              <a:ext uri="{FF2B5EF4-FFF2-40B4-BE49-F238E27FC236}">
                <a16:creationId xmlns:a16="http://schemas.microsoft.com/office/drawing/2014/main" id="{B728296B-6C9D-DD54-E1BA-2224D24C460F}"/>
              </a:ext>
            </a:extLst>
          </p:cNvPr>
          <p:cNvSpPr txBox="1"/>
          <p:nvPr/>
        </p:nvSpPr>
        <p:spPr>
          <a:xfrm>
            <a:off x="1262648" y="6889383"/>
            <a:ext cx="1928232" cy="628967"/>
          </a:xfrm>
          <a:prstGeom prst="rect">
            <a:avLst/>
          </a:prstGeom>
          <a:noFill/>
        </p:spPr>
        <p:txBody>
          <a:bodyPr wrap="squar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sz="2000" b="0" i="0" u="none" strike="noStrike" kern="1200" cap="none" spc="0" normalizeH="0" baseline="0" noProof="0" dirty="0" err="1">
                <a:ln>
                  <a:noFill/>
                </a:ln>
                <a:solidFill>
                  <a:schemeClr val="tx1">
                    <a:lumMod val="75000"/>
                  </a:schemeClr>
                </a:solidFill>
                <a:effectLst/>
                <a:uLnTx/>
                <a:uFillTx/>
                <a:latin typeface="Arial"/>
                <a:ea typeface="ＭＳ Ｐゴシック" charset="0"/>
                <a:cs typeface="Arial" panose="020B0604020202020204" pitchFamily="34" charset="0"/>
                <a:sym typeface="+mn-ea"/>
              </a:rPr>
              <a:t>Millionen</a:t>
            </a:r>
            <a:r>
              <a:rPr kumimoji="0" lang="en-US"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t> </a:t>
            </a:r>
            <a:br>
              <a:rPr kumimoji="0" lang="en-US"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br>
            <a:r>
              <a:rPr kumimoji="0" lang="en-US" sz="2000" b="0" i="0" u="none" strike="noStrike" kern="1200" cap="none" spc="0" normalizeH="0" baseline="0" noProof="0" dirty="0" err="1">
                <a:ln>
                  <a:noFill/>
                </a:ln>
                <a:solidFill>
                  <a:schemeClr val="tx1">
                    <a:lumMod val="75000"/>
                  </a:schemeClr>
                </a:solidFill>
                <a:effectLst/>
                <a:uLnTx/>
                <a:uFillTx/>
                <a:latin typeface="Arial"/>
                <a:ea typeface="ＭＳ Ｐゴシック" charset="0"/>
                <a:cs typeface="Arial" panose="020B0604020202020204" pitchFamily="34" charset="0"/>
                <a:sym typeface="+mn-ea"/>
              </a:rPr>
              <a:t>Umsatz</a:t>
            </a:r>
            <a:r>
              <a:rPr kumimoji="0" lang="en-US" sz="3600" b="0" i="0" u="none" strike="noStrike" kern="1200" cap="none" spc="0" normalizeH="0" baseline="1000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t>*</a:t>
            </a:r>
            <a:endParaRPr lang="en-US" sz="2000" baseline="10000" dirty="0">
              <a:solidFill>
                <a:schemeClr val="tx1">
                  <a:lumMod val="75000"/>
                </a:schemeClr>
              </a:solidFill>
              <a:latin typeface="Arial"/>
              <a:ea typeface="ＭＳ Ｐゴシック" charset="0"/>
              <a:cs typeface="Arial" panose="020B0604020202020204" pitchFamily="34" charset="0"/>
              <a:sym typeface="+mn-ea"/>
            </a:endParaRPr>
          </a:p>
        </p:txBody>
      </p:sp>
      <p:sp>
        <p:nvSpPr>
          <p:cNvPr id="54" name="TextBox 60">
            <a:extLst>
              <a:ext uri="{FF2B5EF4-FFF2-40B4-BE49-F238E27FC236}">
                <a16:creationId xmlns:a16="http://schemas.microsoft.com/office/drawing/2014/main" id="{81999EB7-0CC4-4222-6753-7258120AACBF}"/>
              </a:ext>
            </a:extLst>
          </p:cNvPr>
          <p:cNvSpPr txBox="1"/>
          <p:nvPr/>
        </p:nvSpPr>
        <p:spPr>
          <a:xfrm>
            <a:off x="1771990" y="6322737"/>
            <a:ext cx="909548" cy="498194"/>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altLang="en-IN" sz="3600" b="0" i="0" u="none" strike="noStrike" kern="1200" cap="none" spc="0" normalizeH="0" baseline="30000" noProof="0" dirty="0">
                <a:ln>
                  <a:noFill/>
                </a:ln>
                <a:solidFill>
                  <a:schemeClr val="accent2"/>
                </a:solidFill>
                <a:effectLst/>
                <a:uLnTx/>
                <a:uFillTx/>
                <a:latin typeface="Arial"/>
                <a:ea typeface="ＭＳ Ｐゴシック" charset="0"/>
                <a:cs typeface="Arial" panose="020B0604020202020204" pitchFamily="34" charset="0"/>
                <a:sym typeface="+mn-ea"/>
              </a:rPr>
              <a:t>$</a:t>
            </a:r>
            <a:r>
              <a:rPr kumimoji="0" lang="en-US" altLang="en-IN" sz="3600" b="1" i="0" u="none" strike="noStrike" kern="1200" cap="none" spc="0" normalizeH="0" baseline="0" noProof="0" dirty="0">
                <a:ln>
                  <a:noFill/>
                </a:ln>
                <a:solidFill>
                  <a:schemeClr val="accent2"/>
                </a:solidFill>
                <a:effectLst/>
                <a:uLnTx/>
                <a:uFillTx/>
                <a:latin typeface="Arial"/>
                <a:ea typeface="ＭＳ Ｐゴシック" charset="0"/>
                <a:cs typeface="Arial" panose="020B0604020202020204" pitchFamily="34" charset="0"/>
                <a:sym typeface="+mn-ea"/>
              </a:rPr>
              <a:t>688</a:t>
            </a:r>
          </a:p>
        </p:txBody>
      </p:sp>
      <p:sp>
        <p:nvSpPr>
          <p:cNvPr id="55" name="TextBox 60">
            <a:extLst>
              <a:ext uri="{FF2B5EF4-FFF2-40B4-BE49-F238E27FC236}">
                <a16:creationId xmlns:a16="http://schemas.microsoft.com/office/drawing/2014/main" id="{F57383EB-C6DA-7DDE-1365-BC8CE7E510C5}"/>
              </a:ext>
            </a:extLst>
          </p:cNvPr>
          <p:cNvSpPr txBox="1"/>
          <p:nvPr/>
        </p:nvSpPr>
        <p:spPr>
          <a:xfrm>
            <a:off x="5008563" y="6322737"/>
            <a:ext cx="996389" cy="498194"/>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altLang="en-IN" sz="3600" b="1" i="0" u="none" strike="noStrike" kern="1200" cap="none" spc="0" normalizeH="0" baseline="0" noProof="0">
                <a:ln>
                  <a:noFill/>
                </a:ln>
                <a:solidFill>
                  <a:schemeClr val="accent2"/>
                </a:solidFill>
                <a:effectLst/>
                <a:uLnTx/>
                <a:uFillTx/>
                <a:latin typeface="Arial"/>
                <a:ea typeface="ＭＳ Ｐゴシック" charset="0"/>
                <a:cs typeface="Arial" panose="020B0604020202020204" pitchFamily="34" charset="0"/>
              </a:rPr>
              <a:t>50</a:t>
            </a:r>
            <a:r>
              <a:rPr kumimoji="0" lang="en-US" altLang="en-IN" sz="3600" b="1" i="0" u="none" strike="noStrike" kern="1200" cap="none" spc="0" normalizeH="0" baseline="30000" noProof="0">
                <a:ln>
                  <a:noFill/>
                </a:ln>
                <a:solidFill>
                  <a:schemeClr val="accent2"/>
                </a:solidFill>
                <a:effectLst/>
                <a:uLnTx/>
                <a:uFillTx/>
                <a:latin typeface="Arial"/>
                <a:ea typeface="ＭＳ Ｐゴシック" charset="0"/>
                <a:cs typeface="Arial" panose="020B0604020202020204" pitchFamily="34" charset="0"/>
              </a:rPr>
              <a:t>+</a:t>
            </a:r>
          </a:p>
        </p:txBody>
      </p:sp>
      <p:sp>
        <p:nvSpPr>
          <p:cNvPr id="63" name="TextBox 60">
            <a:extLst>
              <a:ext uri="{FF2B5EF4-FFF2-40B4-BE49-F238E27FC236}">
                <a16:creationId xmlns:a16="http://schemas.microsoft.com/office/drawing/2014/main" id="{5FB02A31-013A-02EC-BE6C-56BC31E3CFBF}"/>
              </a:ext>
            </a:extLst>
          </p:cNvPr>
          <p:cNvSpPr txBox="1"/>
          <p:nvPr/>
        </p:nvSpPr>
        <p:spPr>
          <a:xfrm>
            <a:off x="1301713" y="8524639"/>
            <a:ext cx="1896994" cy="387798"/>
          </a:xfrm>
          <a:prstGeom prst="rect">
            <a:avLst/>
          </a:prstGeom>
          <a:noFill/>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sz="2000" b="0" i="0" u="none" strike="noStrike" kern="1200" cap="none" spc="0" normalizeH="0" baseline="0" noProof="0" dirty="0" err="1">
                <a:ln>
                  <a:noFill/>
                </a:ln>
                <a:solidFill>
                  <a:schemeClr val="tx1">
                    <a:lumMod val="75000"/>
                  </a:schemeClr>
                </a:solidFill>
                <a:effectLst/>
                <a:uLnTx/>
                <a:uFillTx/>
                <a:latin typeface="Arial"/>
                <a:ea typeface="ＭＳ Ｐゴシック" charset="0"/>
                <a:cs typeface="Arial" panose="020B0604020202020204" pitchFamily="34" charset="0"/>
                <a:sym typeface="+mn-ea"/>
              </a:rPr>
              <a:t>Millionen</a:t>
            </a:r>
            <a:r>
              <a:rPr kumimoji="0" lang="en-US"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t> </a:t>
            </a:r>
            <a:br>
              <a:rPr kumimoji="0" lang="en-US"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br>
            <a:r>
              <a:rPr kumimoji="0" lang="en-US"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t>EBIT</a:t>
            </a:r>
            <a:r>
              <a:rPr kumimoji="0" lang="en-US" sz="2000" b="0" i="0" u="none" strike="noStrike" kern="1200" cap="none" spc="0" normalizeH="0" baseline="2000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t> </a:t>
            </a:r>
            <a:r>
              <a:rPr kumimoji="0" lang="en-US" sz="3600" b="0" i="0" u="none" strike="noStrike" kern="1200" cap="none" spc="0" normalizeH="0" baseline="1000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t>*</a:t>
            </a:r>
            <a:r>
              <a:rPr kumimoji="0" lang="en-US" sz="2000" b="0" i="0" u="none" strike="noStrike" kern="1200" cap="none" spc="0" normalizeH="0" baseline="10000" noProof="0" dirty="0">
                <a:ln>
                  <a:noFill/>
                </a:ln>
                <a:solidFill>
                  <a:schemeClr val="tx1">
                    <a:lumMod val="75000"/>
                  </a:schemeClr>
                </a:solidFill>
                <a:effectLst/>
                <a:uLnTx/>
                <a:uFillTx/>
                <a:latin typeface="Arial"/>
                <a:ea typeface="ＭＳ Ｐゴシック" charset="0"/>
                <a:cs typeface="Arial" panose="020B0604020202020204" pitchFamily="34" charset="0"/>
                <a:sym typeface="+mn-ea"/>
              </a:rPr>
              <a:t> </a:t>
            </a:r>
          </a:p>
        </p:txBody>
      </p:sp>
      <p:sp>
        <p:nvSpPr>
          <p:cNvPr id="64" name="TextBox 63">
            <a:extLst>
              <a:ext uri="{FF2B5EF4-FFF2-40B4-BE49-F238E27FC236}">
                <a16:creationId xmlns:a16="http://schemas.microsoft.com/office/drawing/2014/main" id="{D6399903-13BF-45DF-4E2F-42EC22387255}"/>
              </a:ext>
            </a:extLst>
          </p:cNvPr>
          <p:cNvSpPr txBox="1"/>
          <p:nvPr/>
        </p:nvSpPr>
        <p:spPr>
          <a:xfrm>
            <a:off x="4257894" y="8524639"/>
            <a:ext cx="2497726" cy="775597"/>
          </a:xfrm>
          <a:prstGeom prst="rect">
            <a:avLst/>
          </a:prstGeom>
          <a:noFill/>
        </p:spPr>
        <p:txBody>
          <a:bodyPr wrap="squar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t>Top 100 </a:t>
            </a:r>
            <a:r>
              <a:rPr kumimoji="0" lang="en-US" sz="2000" b="0" i="0" u="none" strike="noStrike" kern="1200" cap="none" spc="0" normalizeH="0" baseline="0" noProof="0" dirty="0" err="1">
                <a:ln>
                  <a:noFill/>
                </a:ln>
                <a:solidFill>
                  <a:schemeClr val="tx1">
                    <a:lumMod val="75000"/>
                  </a:schemeClr>
                </a:solidFill>
                <a:effectLst/>
                <a:uLnTx/>
                <a:uFillTx/>
                <a:latin typeface="Arial"/>
                <a:ea typeface="ＭＳ Ｐゴシック" charset="0"/>
                <a:cs typeface="Arial" panose="020B0604020202020204" pitchFamily="34" charset="0"/>
              </a:rPr>
              <a:t>globale</a:t>
            </a:r>
            <a:r>
              <a:rPr kumimoji="0" lang="en-US"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t> </a:t>
            </a:r>
            <a:r>
              <a:rPr kumimoji="0" lang="en-US" sz="2000" b="0" i="0" u="none" strike="noStrike" kern="1200" cap="none" spc="0" normalizeH="0" baseline="0" noProof="0" dirty="0" err="1">
                <a:ln>
                  <a:noFill/>
                </a:ln>
                <a:solidFill>
                  <a:schemeClr val="tx1">
                    <a:lumMod val="75000"/>
                  </a:schemeClr>
                </a:solidFill>
                <a:effectLst/>
                <a:uLnTx/>
                <a:uFillTx/>
                <a:latin typeface="Arial"/>
                <a:ea typeface="ＭＳ Ｐゴシック" charset="0"/>
                <a:cs typeface="Arial" panose="020B0604020202020204" pitchFamily="34" charset="0"/>
              </a:rPr>
              <a:t>Innovatoren</a:t>
            </a:r>
            <a:endParaRPr kumimoji="0" lang="en-US"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endParaRPr>
          </a:p>
        </p:txBody>
      </p:sp>
      <p:sp>
        <p:nvSpPr>
          <p:cNvPr id="65" name="TextBox 60">
            <a:extLst>
              <a:ext uri="{FF2B5EF4-FFF2-40B4-BE49-F238E27FC236}">
                <a16:creationId xmlns:a16="http://schemas.microsoft.com/office/drawing/2014/main" id="{EB58BE86-5904-5676-E8C9-8D459B26E45D}"/>
              </a:ext>
            </a:extLst>
          </p:cNvPr>
          <p:cNvSpPr txBox="1"/>
          <p:nvPr/>
        </p:nvSpPr>
        <p:spPr>
          <a:xfrm>
            <a:off x="5257660" y="7956733"/>
            <a:ext cx="498194" cy="498194"/>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altLang="en-IN" sz="3600" b="1" i="0" u="none" strike="noStrike" kern="1200" cap="none" spc="0" normalizeH="0" baseline="0" noProof="0">
                <a:ln>
                  <a:noFill/>
                </a:ln>
                <a:solidFill>
                  <a:schemeClr val="accent2"/>
                </a:solidFill>
                <a:effectLst/>
                <a:uLnTx/>
                <a:uFillTx/>
                <a:latin typeface="Arial"/>
                <a:ea typeface="ＭＳ Ｐゴシック" charset="0"/>
                <a:cs typeface="Arial" panose="020B0604020202020204" pitchFamily="34" charset="0"/>
              </a:rPr>
              <a:t>30</a:t>
            </a:r>
            <a:r>
              <a:rPr kumimoji="0" lang="en-US" altLang="en-IN" sz="3600" b="0" i="0" u="none" strike="noStrike" kern="1200" cap="none" spc="0" normalizeH="0" baseline="30000" noProof="0">
                <a:ln>
                  <a:noFill/>
                </a:ln>
                <a:solidFill>
                  <a:schemeClr val="accent2"/>
                </a:solidFill>
                <a:effectLst/>
                <a:uLnTx/>
                <a:uFillTx/>
                <a:latin typeface="Arial"/>
                <a:ea typeface="ＭＳ Ｐゴシック" charset="0"/>
                <a:cs typeface="Arial" panose="020B0604020202020204" pitchFamily="34" charset="0"/>
              </a:rPr>
              <a:t>%</a:t>
            </a:r>
          </a:p>
        </p:txBody>
      </p:sp>
      <p:sp>
        <p:nvSpPr>
          <p:cNvPr id="68" name="TextBox 67">
            <a:extLst>
              <a:ext uri="{FF2B5EF4-FFF2-40B4-BE49-F238E27FC236}">
                <a16:creationId xmlns:a16="http://schemas.microsoft.com/office/drawing/2014/main" id="{531F88F3-FE13-E7D9-B4C8-8F695D6A313E}"/>
              </a:ext>
            </a:extLst>
          </p:cNvPr>
          <p:cNvSpPr txBox="1"/>
          <p:nvPr/>
        </p:nvSpPr>
        <p:spPr>
          <a:xfrm>
            <a:off x="8233394" y="8524639"/>
            <a:ext cx="2027133" cy="775597"/>
          </a:xfrm>
          <a:prstGeom prst="rect">
            <a:avLst/>
          </a:prstGeom>
          <a:noFill/>
        </p:spPr>
        <p:txBody>
          <a:bodyPr wrap="squar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IN" sz="2000" b="0" i="0" u="none" strike="noStrike" kern="1200" cap="none" spc="0" normalizeH="0" baseline="0" noProof="0" dirty="0" err="1">
                <a:ln>
                  <a:noFill/>
                </a:ln>
                <a:solidFill>
                  <a:schemeClr val="tx1">
                    <a:lumMod val="75000"/>
                  </a:schemeClr>
                </a:solidFill>
                <a:effectLst/>
                <a:uLnTx/>
                <a:uFillTx/>
                <a:latin typeface="Arial"/>
                <a:ea typeface="ＭＳ Ｐゴシック" charset="0"/>
                <a:cs typeface="Arial" panose="020B0604020202020204" pitchFamily="34" charset="0"/>
              </a:rPr>
              <a:t>Kundentreue</a:t>
            </a:r>
            <a:r>
              <a:rPr kumimoji="0" lang="en-IN"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t>  </a:t>
            </a:r>
            <a:r>
              <a:rPr kumimoji="0" lang="en-IN" sz="2000" b="0" i="0" u="none" strike="noStrike" kern="1200" cap="none" spc="0" normalizeH="0" baseline="0" noProof="0" dirty="0" err="1">
                <a:ln>
                  <a:noFill/>
                </a:ln>
                <a:solidFill>
                  <a:schemeClr val="tx1">
                    <a:lumMod val="75000"/>
                  </a:schemeClr>
                </a:solidFill>
                <a:effectLst/>
                <a:uLnTx/>
                <a:uFillTx/>
                <a:latin typeface="Arial"/>
                <a:ea typeface="ＭＳ Ｐゴシック" charset="0"/>
                <a:cs typeface="Arial" panose="020B0604020202020204" pitchFamily="34" charset="0"/>
              </a:rPr>
              <a:t>über</a:t>
            </a:r>
            <a:r>
              <a:rPr kumimoji="0" lang="en-IN"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t> 5 Jahre</a:t>
            </a:r>
          </a:p>
        </p:txBody>
      </p:sp>
      <p:sp>
        <p:nvSpPr>
          <p:cNvPr id="69" name="TextBox 60">
            <a:extLst>
              <a:ext uri="{FF2B5EF4-FFF2-40B4-BE49-F238E27FC236}">
                <a16:creationId xmlns:a16="http://schemas.microsoft.com/office/drawing/2014/main" id="{797957FE-7832-28EB-BD41-6726978DC987}"/>
              </a:ext>
            </a:extLst>
          </p:cNvPr>
          <p:cNvSpPr txBox="1"/>
          <p:nvPr/>
        </p:nvSpPr>
        <p:spPr>
          <a:xfrm>
            <a:off x="8809340" y="7956733"/>
            <a:ext cx="875241" cy="553998"/>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altLang="en-IN" sz="3600" b="1" i="0" u="none" strike="noStrike" kern="1200" cap="none" spc="0" normalizeH="0" baseline="0" noProof="0">
                <a:ln>
                  <a:noFill/>
                </a:ln>
                <a:solidFill>
                  <a:schemeClr val="accent2"/>
                </a:solidFill>
                <a:effectLst/>
                <a:uLnTx/>
                <a:uFillTx/>
                <a:latin typeface="Arial"/>
                <a:ea typeface="ＭＳ Ｐゴシック" charset="0"/>
                <a:cs typeface="Arial" panose="020B0604020202020204" pitchFamily="34" charset="0"/>
              </a:rPr>
              <a:t>40</a:t>
            </a:r>
            <a:r>
              <a:rPr kumimoji="0" lang="en-US" altLang="en-IN" sz="3600" b="0" i="0" u="none" strike="noStrike" kern="1200" cap="none" spc="0" normalizeH="0" baseline="30000" noProof="0">
                <a:ln>
                  <a:noFill/>
                </a:ln>
                <a:solidFill>
                  <a:schemeClr val="accent2"/>
                </a:solidFill>
                <a:effectLst/>
                <a:uLnTx/>
                <a:uFillTx/>
                <a:latin typeface="Arial"/>
                <a:ea typeface="ＭＳ Ｐゴシック" charset="0"/>
                <a:cs typeface="Arial" panose="020B0604020202020204" pitchFamily="34" charset="0"/>
              </a:rPr>
              <a:t>%</a:t>
            </a:r>
          </a:p>
        </p:txBody>
      </p:sp>
      <p:sp>
        <p:nvSpPr>
          <p:cNvPr id="70" name="TextBox 69">
            <a:extLst>
              <a:ext uri="{FF2B5EF4-FFF2-40B4-BE49-F238E27FC236}">
                <a16:creationId xmlns:a16="http://schemas.microsoft.com/office/drawing/2014/main" id="{ACBFB450-C243-1916-AFC9-B280B597862F}"/>
              </a:ext>
            </a:extLst>
          </p:cNvPr>
          <p:cNvSpPr txBox="1"/>
          <p:nvPr/>
        </p:nvSpPr>
        <p:spPr>
          <a:xfrm>
            <a:off x="15073038" y="8524639"/>
            <a:ext cx="1960473" cy="387798"/>
          </a:xfrm>
          <a:prstGeom prst="rect">
            <a:avLst/>
          </a:prstGeom>
          <a:noFill/>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IN" sz="2000" b="0" i="0" u="none" strike="noStrike" kern="1200" cap="none" spc="0" normalizeH="0" baseline="0" noProof="0" err="1">
                <a:ln>
                  <a:noFill/>
                </a:ln>
                <a:solidFill>
                  <a:schemeClr val="tx1">
                    <a:lumMod val="75000"/>
                  </a:schemeClr>
                </a:solidFill>
                <a:effectLst/>
                <a:uLnTx/>
                <a:uFillTx/>
                <a:latin typeface="Arial"/>
                <a:ea typeface="ＭＳ Ｐゴシック" charset="0"/>
                <a:cs typeface="Arial" panose="020B0604020202020204" pitchFamily="34" charset="0"/>
              </a:rPr>
              <a:t>Nationalitäten</a:t>
            </a:r>
            <a:endParaRPr kumimoji="0" lang="en-IN" sz="2000" b="0" i="0" u="none" strike="noStrike" kern="1200" cap="none" spc="0" normalizeH="0" baseline="0" noProof="0">
              <a:ln>
                <a:noFill/>
              </a:ln>
              <a:solidFill>
                <a:schemeClr val="tx1">
                  <a:lumMod val="75000"/>
                </a:schemeClr>
              </a:solidFill>
              <a:effectLst/>
              <a:uLnTx/>
              <a:uFillTx/>
              <a:latin typeface="Arial"/>
              <a:ea typeface="ＭＳ Ｐゴシック" charset="0"/>
              <a:cs typeface="Arial" panose="020B0604020202020204" pitchFamily="34" charset="0"/>
            </a:endParaRPr>
          </a:p>
        </p:txBody>
      </p:sp>
      <p:sp>
        <p:nvSpPr>
          <p:cNvPr id="71" name="TextBox 60">
            <a:extLst>
              <a:ext uri="{FF2B5EF4-FFF2-40B4-BE49-F238E27FC236}">
                <a16:creationId xmlns:a16="http://schemas.microsoft.com/office/drawing/2014/main" id="{2965D4C0-F234-C2A7-BD1B-B69EFD0D189F}"/>
              </a:ext>
            </a:extLst>
          </p:cNvPr>
          <p:cNvSpPr txBox="1"/>
          <p:nvPr/>
        </p:nvSpPr>
        <p:spPr>
          <a:xfrm>
            <a:off x="15667752" y="7956733"/>
            <a:ext cx="771045" cy="553998"/>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lang="en-US" altLang="en-IN" sz="3600" b="1">
                <a:solidFill>
                  <a:schemeClr val="accent2"/>
                </a:solidFill>
                <a:latin typeface="Arial"/>
                <a:ea typeface="ＭＳ Ｐゴシック" charset="0"/>
                <a:cs typeface="Arial" panose="020B0604020202020204" pitchFamily="34" charset="0"/>
              </a:rPr>
              <a:t>22</a:t>
            </a:r>
            <a:endParaRPr kumimoji="0" lang="en-US" altLang="en-IN" sz="3600" b="0" i="0" u="none" strike="noStrike" kern="1200" cap="none" spc="0" normalizeH="0" baseline="30000" noProof="0">
              <a:ln>
                <a:noFill/>
              </a:ln>
              <a:solidFill>
                <a:schemeClr val="accent2"/>
              </a:solidFill>
              <a:effectLst/>
              <a:uLnTx/>
              <a:uFillTx/>
              <a:latin typeface="Arial"/>
              <a:ea typeface="ＭＳ Ｐゴシック" charset="0"/>
              <a:cs typeface="Arial" panose="020B0604020202020204" pitchFamily="34" charset="0"/>
            </a:endParaRPr>
          </a:p>
        </p:txBody>
      </p:sp>
      <p:sp>
        <p:nvSpPr>
          <p:cNvPr id="72" name="TextBox 71">
            <a:extLst>
              <a:ext uri="{FF2B5EF4-FFF2-40B4-BE49-F238E27FC236}">
                <a16:creationId xmlns:a16="http://schemas.microsoft.com/office/drawing/2014/main" id="{BE6B14D9-3AE2-D738-ADAE-336D780BFC85}"/>
              </a:ext>
            </a:extLst>
          </p:cNvPr>
          <p:cNvSpPr txBox="1"/>
          <p:nvPr/>
        </p:nvSpPr>
        <p:spPr>
          <a:xfrm>
            <a:off x="7695991" y="6889383"/>
            <a:ext cx="3101939" cy="775597"/>
          </a:xfrm>
          <a:prstGeom prst="rect">
            <a:avLst/>
          </a:prstGeom>
          <a:noFill/>
        </p:spPr>
        <p:txBody>
          <a:bodyPr wrap="squar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IN"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t>Engagements </a:t>
            </a:r>
            <a:br>
              <a:rPr kumimoji="0" lang="en-IN"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br>
            <a:r>
              <a:rPr kumimoji="0" lang="en-IN"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t>in </a:t>
            </a:r>
            <a:r>
              <a:rPr kumimoji="0" lang="en-IN" sz="2000" b="0" i="0" u="none" strike="noStrike" kern="1200" cap="none" spc="0" normalizeH="0" baseline="0" noProof="0" dirty="0" err="1">
                <a:ln>
                  <a:noFill/>
                </a:ln>
                <a:solidFill>
                  <a:schemeClr val="tx1">
                    <a:lumMod val="75000"/>
                  </a:schemeClr>
                </a:solidFill>
                <a:effectLst/>
                <a:uLnTx/>
                <a:uFillTx/>
                <a:latin typeface="Arial"/>
                <a:ea typeface="ＭＳ Ｐゴシック" charset="0"/>
                <a:cs typeface="Arial" panose="020B0604020202020204" pitchFamily="34" charset="0"/>
              </a:rPr>
              <a:t>über</a:t>
            </a:r>
            <a:r>
              <a:rPr kumimoji="0" lang="en-IN"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t> 20 Jahren</a:t>
            </a:r>
          </a:p>
        </p:txBody>
      </p:sp>
      <p:sp>
        <p:nvSpPr>
          <p:cNvPr id="73" name="TextBox 60">
            <a:extLst>
              <a:ext uri="{FF2B5EF4-FFF2-40B4-BE49-F238E27FC236}">
                <a16:creationId xmlns:a16="http://schemas.microsoft.com/office/drawing/2014/main" id="{C2F590D9-E791-1689-9C3B-6AAEBD246B7E}"/>
              </a:ext>
            </a:extLst>
          </p:cNvPr>
          <p:cNvSpPr txBox="1"/>
          <p:nvPr/>
        </p:nvSpPr>
        <p:spPr>
          <a:xfrm>
            <a:off x="8723627" y="6322737"/>
            <a:ext cx="1046666" cy="498194"/>
          </a:xfrm>
          <a:prstGeom prst="rect">
            <a:avLst/>
          </a:prstGeom>
          <a:noFill/>
          <a:effectLst/>
        </p:spPr>
        <p:txBody>
          <a:bodyPr wrap="none" lIns="0" tIns="0" rIns="0" bIns="0" rtlCol="0" anchor="t">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lang="en-US" altLang="en-IN" sz="3600" b="1">
                <a:solidFill>
                  <a:schemeClr val="accent2"/>
                </a:solidFill>
                <a:latin typeface="Arial"/>
                <a:ea typeface="ＭＳ Ｐゴシック"/>
                <a:cs typeface="Arial"/>
              </a:rPr>
              <a:t>10</a:t>
            </a:r>
            <a:endParaRPr kumimoji="0" lang="en-US" altLang="en-IN" sz="3600" b="1" i="0" u="none" strike="noStrike" kern="1200" cap="none" spc="0" normalizeH="0" baseline="0" noProof="0">
              <a:ln>
                <a:noFill/>
              </a:ln>
              <a:solidFill>
                <a:schemeClr val="accent2"/>
              </a:solidFill>
              <a:effectLst/>
              <a:uLnTx/>
              <a:uFillTx/>
              <a:latin typeface="Arial"/>
              <a:ea typeface="ＭＳ Ｐゴシック" charset="0"/>
              <a:cs typeface="Arial" panose="020B0604020202020204" pitchFamily="34" charset="0"/>
            </a:endParaRPr>
          </a:p>
        </p:txBody>
      </p:sp>
      <p:sp>
        <p:nvSpPr>
          <p:cNvPr id="74" name="TextBox 73">
            <a:extLst>
              <a:ext uri="{FF2B5EF4-FFF2-40B4-BE49-F238E27FC236}">
                <a16:creationId xmlns:a16="http://schemas.microsoft.com/office/drawing/2014/main" id="{6FB642CE-B41C-3EA4-0269-D7DF8CF08EB8}"/>
              </a:ext>
            </a:extLst>
          </p:cNvPr>
          <p:cNvSpPr txBox="1"/>
          <p:nvPr/>
        </p:nvSpPr>
        <p:spPr>
          <a:xfrm>
            <a:off x="14878712" y="6889383"/>
            <a:ext cx="2349125" cy="404671"/>
          </a:xfrm>
          <a:prstGeom prst="rect">
            <a:avLst/>
          </a:prstGeom>
          <a:noFill/>
        </p:spPr>
        <p:txBody>
          <a:bodyPr wrap="squar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sz="2000" b="0" i="0" u="none" strike="noStrike" kern="1200" cap="none" spc="0" normalizeH="0" baseline="0" noProof="0">
                <a:ln>
                  <a:noFill/>
                </a:ln>
                <a:solidFill>
                  <a:schemeClr val="tx1">
                    <a:lumMod val="75000"/>
                  </a:schemeClr>
                </a:solidFill>
                <a:effectLst/>
                <a:uLnTx/>
                <a:uFillTx/>
                <a:latin typeface="Arial"/>
                <a:ea typeface="ＭＳ Ｐゴシック" charset="0"/>
                <a:cs typeface="Arial" panose="020B0604020202020204" pitchFamily="34" charset="0"/>
              </a:rPr>
              <a:t>Mitarbeiter</a:t>
            </a:r>
            <a:endParaRPr kumimoji="0" lang="en-IN" sz="2000" b="0" i="0" u="none" strike="noStrike" kern="1200" cap="none" spc="0" normalizeH="0" baseline="0" noProof="0">
              <a:ln>
                <a:noFill/>
              </a:ln>
              <a:solidFill>
                <a:schemeClr val="tx1">
                  <a:lumMod val="75000"/>
                </a:schemeClr>
              </a:solidFill>
              <a:effectLst/>
              <a:uLnTx/>
              <a:uFillTx/>
              <a:latin typeface="Arial"/>
              <a:ea typeface="ＭＳ Ｐゴシック" charset="0"/>
              <a:cs typeface="Arial" panose="020B0604020202020204" pitchFamily="34" charset="0"/>
            </a:endParaRPr>
          </a:p>
        </p:txBody>
      </p:sp>
      <p:sp>
        <p:nvSpPr>
          <p:cNvPr id="75" name="TextBox 60">
            <a:extLst>
              <a:ext uri="{FF2B5EF4-FFF2-40B4-BE49-F238E27FC236}">
                <a16:creationId xmlns:a16="http://schemas.microsoft.com/office/drawing/2014/main" id="{98147AF3-5BC4-04EE-8892-E1050903D563}"/>
              </a:ext>
            </a:extLst>
          </p:cNvPr>
          <p:cNvSpPr txBox="1"/>
          <p:nvPr/>
        </p:nvSpPr>
        <p:spPr>
          <a:xfrm>
            <a:off x="15529941" y="6322737"/>
            <a:ext cx="1046666" cy="498194"/>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altLang="en-IN" sz="3600" b="1" i="0" u="none" strike="noStrike" kern="1200" cap="none" spc="0" normalizeH="0" baseline="0" noProof="0">
                <a:ln>
                  <a:noFill/>
                </a:ln>
                <a:solidFill>
                  <a:schemeClr val="accent2"/>
                </a:solidFill>
                <a:effectLst/>
                <a:uLnTx/>
                <a:uFillTx/>
                <a:latin typeface="Arial"/>
                <a:ea typeface="ＭＳ Ｐゴシック" charset="0"/>
                <a:cs typeface="Arial" panose="020B0604020202020204" pitchFamily="34" charset="0"/>
              </a:rPr>
              <a:t>16</a:t>
            </a:r>
            <a:r>
              <a:rPr kumimoji="0" lang="en-US" altLang="en-IN" sz="3600" b="1" i="0" u="none" strike="noStrike" kern="1200" cap="none" spc="0" normalizeH="0" baseline="30000" noProof="0">
                <a:ln>
                  <a:noFill/>
                </a:ln>
                <a:solidFill>
                  <a:schemeClr val="accent2"/>
                </a:solidFill>
                <a:effectLst/>
                <a:uLnTx/>
                <a:uFillTx/>
                <a:latin typeface="Arial"/>
                <a:ea typeface="ＭＳ Ｐゴシック" charset="0"/>
                <a:cs typeface="Arial" panose="020B0604020202020204" pitchFamily="34" charset="0"/>
              </a:rPr>
              <a:t>K+</a:t>
            </a:r>
          </a:p>
        </p:txBody>
      </p:sp>
      <p:sp>
        <p:nvSpPr>
          <p:cNvPr id="3" name="Rectangle 2">
            <a:extLst>
              <a:ext uri="{FF2B5EF4-FFF2-40B4-BE49-F238E27FC236}">
                <a16:creationId xmlns:a16="http://schemas.microsoft.com/office/drawing/2014/main" id="{1882A127-DF52-A04A-3FB8-C088E4D7B05F}"/>
              </a:ext>
            </a:extLst>
          </p:cNvPr>
          <p:cNvSpPr/>
          <p:nvPr/>
        </p:nvSpPr>
        <p:spPr>
          <a:xfrm>
            <a:off x="2650271" y="5610295"/>
            <a:ext cx="1665370" cy="923330"/>
          </a:xfrm>
          <a:prstGeom prst="rect">
            <a:avLst/>
          </a:prstGeom>
        </p:spPr>
        <p:txBody>
          <a:bodyPr wrap="square">
            <a:no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endParaRPr kumimoji="0" lang="en-US" i="0" u="none" strike="noStrike" kern="1200" cap="none" spc="0" normalizeH="0" baseline="0" noProof="0">
              <a:ln>
                <a:noFill/>
              </a:ln>
              <a:solidFill>
                <a:schemeClr val="tx1">
                  <a:lumMod val="75000"/>
                </a:schemeClr>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9A0A5C31-8D89-A33B-9650-6E579E3407DB}"/>
              </a:ext>
            </a:extLst>
          </p:cNvPr>
          <p:cNvSpPr/>
          <p:nvPr/>
        </p:nvSpPr>
        <p:spPr>
          <a:xfrm>
            <a:off x="9982047" y="5610295"/>
            <a:ext cx="1950507" cy="923330"/>
          </a:xfrm>
          <a:prstGeom prst="rect">
            <a:avLst/>
          </a:prstGeom>
        </p:spPr>
        <p:txBody>
          <a:bodyPr wrap="square" lIns="91440" tIns="45720" rIns="91440" bIns="45720" anchor="t">
            <a:noAutofit/>
          </a:bodyPr>
          <a:lstStyle/>
          <a:p>
            <a:pPr algn="ctr" defTabSz="1154672">
              <a:defRPr/>
            </a:pPr>
            <a:endParaRPr lang="en-US">
              <a:solidFill>
                <a:srgbClr val="3E4043"/>
              </a:solidFill>
              <a:latin typeface="Arial"/>
              <a:cs typeface="Arial"/>
            </a:endParaRPr>
          </a:p>
        </p:txBody>
      </p:sp>
      <p:cxnSp>
        <p:nvCxnSpPr>
          <p:cNvPr id="22" name="Straight Connector 21">
            <a:extLst>
              <a:ext uri="{FF2B5EF4-FFF2-40B4-BE49-F238E27FC236}">
                <a16:creationId xmlns:a16="http://schemas.microsoft.com/office/drawing/2014/main" id="{35A46300-8B1C-D386-1AF4-1A2010A755D9}"/>
              </a:ext>
            </a:extLst>
          </p:cNvPr>
          <p:cNvCxnSpPr>
            <a:cxnSpLocks/>
            <a:stCxn id="46" idx="1"/>
            <a:endCxn id="46" idx="3"/>
          </p:cNvCxnSpPr>
          <p:nvPr/>
        </p:nvCxnSpPr>
        <p:spPr>
          <a:xfrm>
            <a:off x="552855" y="7696383"/>
            <a:ext cx="17181108" cy="0"/>
          </a:xfrm>
          <a:prstGeom prst="line">
            <a:avLst/>
          </a:prstGeom>
          <a:ln w="222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831E5E1-51C8-361D-0FFC-F9A78078DE07}"/>
              </a:ext>
            </a:extLst>
          </p:cNvPr>
          <p:cNvCxnSpPr>
            <a:cxnSpLocks/>
          </p:cNvCxnSpPr>
          <p:nvPr/>
        </p:nvCxnSpPr>
        <p:spPr>
          <a:xfrm flipV="1">
            <a:off x="3692096" y="6087178"/>
            <a:ext cx="0" cy="321305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7" name="TextBox 17">
            <a:extLst>
              <a:ext uri="{FF2B5EF4-FFF2-40B4-BE49-F238E27FC236}">
                <a16:creationId xmlns:a16="http://schemas.microsoft.com/office/drawing/2014/main" id="{EC425296-BD8D-9DE4-2D2B-6BEFF911E8C9}"/>
              </a:ext>
            </a:extLst>
          </p:cNvPr>
          <p:cNvSpPr txBox="1"/>
          <p:nvPr/>
        </p:nvSpPr>
        <p:spPr>
          <a:xfrm>
            <a:off x="14565301" y="9446941"/>
            <a:ext cx="3168662" cy="293751"/>
          </a:xfrm>
          <a:prstGeom prst="rect">
            <a:avLst/>
          </a:prstGeom>
          <a:solidFill>
            <a:schemeClr val="bg1"/>
          </a:solidFill>
        </p:spPr>
        <p:txBody>
          <a:bodyPr wrap="square" lIns="0" tIns="0" rIns="0" bIns="0" rtlCol="0" anchor="ctr" anchorCtr="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sz="2800" b="0" i="0" u="none" strike="noStrike" kern="1200" cap="none" spc="0" normalizeH="0" baseline="10000" noProof="0" dirty="0">
                <a:ln>
                  <a:noFill/>
                </a:ln>
                <a:solidFill>
                  <a:srgbClr val="3E4043"/>
                </a:solidFill>
                <a:effectLst/>
                <a:uLnTx/>
                <a:uFillTx/>
                <a:latin typeface="Arial"/>
                <a:ea typeface="ＭＳ Ｐゴシック" charset="0"/>
                <a:cs typeface="Arial" panose="020B0604020202020204" pitchFamily="34" charset="0"/>
              </a:rPr>
              <a:t>* </a:t>
            </a:r>
            <a:r>
              <a:rPr kumimoji="0" lang="en-US" sz="1400" b="0" i="0" u="none" strike="noStrike" kern="1200" cap="none" spc="0" normalizeH="0" baseline="0" noProof="0" dirty="0">
                <a:ln>
                  <a:noFill/>
                </a:ln>
                <a:solidFill>
                  <a:srgbClr val="3E4043"/>
                </a:solidFill>
                <a:effectLst/>
                <a:uLnTx/>
                <a:uFillTx/>
                <a:latin typeface="Arial"/>
                <a:ea typeface="ＭＳ Ｐゴシック" charset="0"/>
                <a:cs typeface="Arial" panose="020B0604020202020204" pitchFamily="34" charset="0"/>
              </a:rPr>
              <a:t>Financial year ended March 31, 2025</a:t>
            </a:r>
            <a:endParaRPr kumimoji="0" lang="en-US" sz="1200" b="0" i="0" u="none" strike="noStrike" kern="1200" cap="none" spc="0" normalizeH="0" baseline="0" noProof="0" dirty="0">
              <a:ln>
                <a:noFill/>
              </a:ln>
              <a:solidFill>
                <a:srgbClr val="3E4043"/>
              </a:solidFill>
              <a:effectLst/>
              <a:uLnTx/>
              <a:uFillTx/>
              <a:latin typeface="Arial"/>
              <a:ea typeface="ＭＳ Ｐゴシック" charset="0"/>
              <a:cs typeface="Arial" panose="020B0604020202020204" pitchFamily="34" charset="0"/>
            </a:endParaRPr>
          </a:p>
        </p:txBody>
      </p:sp>
      <p:cxnSp>
        <p:nvCxnSpPr>
          <p:cNvPr id="29" name="Straight Connector 28">
            <a:extLst>
              <a:ext uri="{FF2B5EF4-FFF2-40B4-BE49-F238E27FC236}">
                <a16:creationId xmlns:a16="http://schemas.microsoft.com/office/drawing/2014/main" id="{2109AA1F-4916-82B6-BF33-C14204658089}"/>
              </a:ext>
            </a:extLst>
          </p:cNvPr>
          <p:cNvCxnSpPr>
            <a:cxnSpLocks/>
          </p:cNvCxnSpPr>
          <p:nvPr/>
        </p:nvCxnSpPr>
        <p:spPr>
          <a:xfrm flipV="1">
            <a:off x="7371970" y="6087178"/>
            <a:ext cx="0" cy="321305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2A4ABE1-0B5E-82EC-4099-7535362FA46F}"/>
              </a:ext>
            </a:extLst>
          </p:cNvPr>
          <p:cNvCxnSpPr>
            <a:cxnSpLocks/>
          </p:cNvCxnSpPr>
          <p:nvPr/>
        </p:nvCxnSpPr>
        <p:spPr>
          <a:xfrm flipV="1">
            <a:off x="11001430" y="6087178"/>
            <a:ext cx="0" cy="321305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065E7C2-36EA-90A8-C74C-53184739EC27}"/>
              </a:ext>
            </a:extLst>
          </p:cNvPr>
          <p:cNvCxnSpPr>
            <a:cxnSpLocks/>
          </p:cNvCxnSpPr>
          <p:nvPr/>
        </p:nvCxnSpPr>
        <p:spPr>
          <a:xfrm flipV="1">
            <a:off x="14382952" y="6087178"/>
            <a:ext cx="0" cy="3213058"/>
          </a:xfrm>
          <a:prstGeom prst="line">
            <a:avLst/>
          </a:prstGeom>
          <a:ln w="190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6" name="Picture 7">
            <a:extLst>
              <a:ext uri="{FF2B5EF4-FFF2-40B4-BE49-F238E27FC236}">
                <a16:creationId xmlns:a16="http://schemas.microsoft.com/office/drawing/2014/main" id="{345FA809-308E-8F5C-DE25-4F2702E8E999}"/>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5268920" y="-7313"/>
            <a:ext cx="7777958" cy="2983908"/>
          </a:xfrm>
          <a:prstGeom prst="rect">
            <a:avLst/>
          </a:prstGeom>
        </p:spPr>
      </p:pic>
      <p:sp>
        <p:nvSpPr>
          <p:cNvPr id="21" name="TextBox 20">
            <a:extLst>
              <a:ext uri="{FF2B5EF4-FFF2-40B4-BE49-F238E27FC236}">
                <a16:creationId xmlns:a16="http://schemas.microsoft.com/office/drawing/2014/main" id="{7E0513C8-B767-11E3-66BF-7C2F4D56E066}"/>
              </a:ext>
            </a:extLst>
          </p:cNvPr>
          <p:cNvSpPr txBox="1"/>
          <p:nvPr/>
        </p:nvSpPr>
        <p:spPr>
          <a:xfrm>
            <a:off x="11830678" y="6889383"/>
            <a:ext cx="1816929" cy="775597"/>
          </a:xfrm>
          <a:prstGeom prst="rect">
            <a:avLst/>
          </a:prstGeom>
          <a:noFill/>
        </p:spPr>
        <p:txBody>
          <a:bodyPr wrap="squar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IN" sz="2000" b="0" i="0" u="none" strike="noStrike" kern="1200" cap="none" spc="0" normalizeH="0" baseline="0" noProof="0" dirty="0">
                <a:ln>
                  <a:noFill/>
                </a:ln>
                <a:solidFill>
                  <a:schemeClr val="tx1">
                    <a:lumMod val="75000"/>
                  </a:schemeClr>
                </a:solidFill>
                <a:effectLst/>
                <a:uLnTx/>
                <a:uFillTx/>
                <a:latin typeface="Arial"/>
                <a:ea typeface="ＭＳ Ｐゴシック" charset="0"/>
                <a:cs typeface="Arial" panose="020B0604020202020204" pitchFamily="34" charset="0"/>
              </a:rPr>
              <a:t>Technologie Studios</a:t>
            </a:r>
          </a:p>
        </p:txBody>
      </p:sp>
      <p:sp>
        <p:nvSpPr>
          <p:cNvPr id="23" name="TextBox 60">
            <a:extLst>
              <a:ext uri="{FF2B5EF4-FFF2-40B4-BE49-F238E27FC236}">
                <a16:creationId xmlns:a16="http://schemas.microsoft.com/office/drawing/2014/main" id="{13F3E833-E282-8DD0-8537-1B2C0BC8A445}"/>
              </a:ext>
            </a:extLst>
          </p:cNvPr>
          <p:cNvSpPr txBox="1"/>
          <p:nvPr/>
        </p:nvSpPr>
        <p:spPr>
          <a:xfrm>
            <a:off x="12215809" y="6322737"/>
            <a:ext cx="1046666" cy="498194"/>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altLang="en-IN" sz="3600" b="1" i="0" u="none" strike="noStrike" kern="1200" cap="none" spc="0" normalizeH="0" baseline="0" noProof="0">
                <a:ln>
                  <a:noFill/>
                </a:ln>
                <a:solidFill>
                  <a:schemeClr val="accent2"/>
                </a:solidFill>
                <a:effectLst/>
                <a:uLnTx/>
                <a:uFillTx/>
                <a:latin typeface="Arial"/>
                <a:ea typeface="ＭＳ Ｐゴシック" charset="0"/>
                <a:cs typeface="Arial" panose="020B0604020202020204" pitchFamily="34" charset="0"/>
              </a:rPr>
              <a:t>35</a:t>
            </a:r>
          </a:p>
        </p:txBody>
      </p:sp>
      <p:sp>
        <p:nvSpPr>
          <p:cNvPr id="24" name="TextBox 23">
            <a:extLst>
              <a:ext uri="{FF2B5EF4-FFF2-40B4-BE49-F238E27FC236}">
                <a16:creationId xmlns:a16="http://schemas.microsoft.com/office/drawing/2014/main" id="{80A86A48-37B8-D5B1-B115-771A05F0604C}"/>
              </a:ext>
            </a:extLst>
          </p:cNvPr>
          <p:cNvSpPr txBox="1"/>
          <p:nvPr/>
        </p:nvSpPr>
        <p:spPr>
          <a:xfrm>
            <a:off x="11365654" y="8524639"/>
            <a:ext cx="2746977" cy="387798"/>
          </a:xfrm>
          <a:prstGeom prst="rect">
            <a:avLst/>
          </a:prstGeom>
          <a:noFill/>
        </p:spPr>
        <p:txBody>
          <a:bodyPr wrap="squar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IN" sz="2000" b="0" i="0" u="none" strike="noStrike" kern="1200" cap="none" spc="0" normalizeH="0" baseline="0" noProof="0" err="1">
                <a:ln>
                  <a:noFill/>
                </a:ln>
                <a:solidFill>
                  <a:schemeClr val="tx1">
                    <a:lumMod val="75000"/>
                  </a:schemeClr>
                </a:solidFill>
                <a:effectLst/>
                <a:uLnTx/>
                <a:uFillTx/>
                <a:latin typeface="Arial"/>
                <a:ea typeface="ＭＳ Ｐゴシック" charset="0"/>
                <a:cs typeface="Arial" panose="020B0604020202020204" pitchFamily="34" charset="0"/>
              </a:rPr>
              <a:t>Patente</a:t>
            </a:r>
            <a:endParaRPr kumimoji="0" lang="en-IN" sz="2000" b="0" i="0" u="none" strike="noStrike" kern="1200" cap="none" spc="0" normalizeH="0" baseline="0" noProof="0">
              <a:ln>
                <a:noFill/>
              </a:ln>
              <a:solidFill>
                <a:schemeClr val="tx1">
                  <a:lumMod val="75000"/>
                </a:schemeClr>
              </a:solidFill>
              <a:effectLst/>
              <a:uLnTx/>
              <a:uFillTx/>
              <a:latin typeface="Arial"/>
              <a:ea typeface="ＭＳ Ｐゴシック" charset="0"/>
              <a:cs typeface="Arial" panose="020B0604020202020204" pitchFamily="34" charset="0"/>
            </a:endParaRPr>
          </a:p>
        </p:txBody>
      </p:sp>
      <p:sp>
        <p:nvSpPr>
          <p:cNvPr id="28" name="TextBox 60">
            <a:extLst>
              <a:ext uri="{FF2B5EF4-FFF2-40B4-BE49-F238E27FC236}">
                <a16:creationId xmlns:a16="http://schemas.microsoft.com/office/drawing/2014/main" id="{57E59271-D5B5-CEAD-7C7C-F25B8EEDB790}"/>
              </a:ext>
            </a:extLst>
          </p:cNvPr>
          <p:cNvSpPr txBox="1"/>
          <p:nvPr/>
        </p:nvSpPr>
        <p:spPr>
          <a:xfrm>
            <a:off x="12453808" y="7956733"/>
            <a:ext cx="570669" cy="553998"/>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lang="en-US" altLang="en-IN" sz="3600" b="1">
                <a:solidFill>
                  <a:schemeClr val="accent2"/>
                </a:solidFill>
                <a:latin typeface="Arial"/>
                <a:ea typeface="ＭＳ Ｐゴシック" charset="0"/>
                <a:cs typeface="Arial" panose="020B0604020202020204" pitchFamily="34" charset="0"/>
              </a:rPr>
              <a:t>13</a:t>
            </a:r>
            <a:r>
              <a:rPr kumimoji="0" lang="en-US" altLang="en-IN" sz="3600" b="1" i="0" u="none" strike="noStrike" kern="1200" cap="none" spc="0" normalizeH="0" baseline="0" noProof="0">
                <a:ln>
                  <a:noFill/>
                </a:ln>
                <a:solidFill>
                  <a:schemeClr val="accent2"/>
                </a:solidFill>
                <a:effectLst/>
                <a:uLnTx/>
                <a:uFillTx/>
                <a:latin typeface="Arial"/>
                <a:ea typeface="ＭＳ Ｐゴシック" charset="0"/>
                <a:cs typeface="Arial" panose="020B0604020202020204" pitchFamily="34" charset="0"/>
              </a:rPr>
              <a:t>5</a:t>
            </a:r>
            <a:endParaRPr kumimoji="0" lang="en-US" altLang="en-IN" sz="3600" b="0" i="0" u="none" strike="noStrike" kern="1200" cap="none" spc="0" normalizeH="0" baseline="30000" noProof="0">
              <a:ln>
                <a:noFill/>
              </a:ln>
              <a:solidFill>
                <a:schemeClr val="accent2"/>
              </a:solidFill>
              <a:effectLst/>
              <a:uLnTx/>
              <a:uFillTx/>
              <a:latin typeface="Arial"/>
              <a:ea typeface="ＭＳ Ｐゴシック" charset="0"/>
              <a:cs typeface="Arial" panose="020B0604020202020204" pitchFamily="34" charset="0"/>
            </a:endParaRPr>
          </a:p>
        </p:txBody>
      </p:sp>
      <p:sp>
        <p:nvSpPr>
          <p:cNvPr id="4" name="Rectangle 3">
            <a:extLst>
              <a:ext uri="{FF2B5EF4-FFF2-40B4-BE49-F238E27FC236}">
                <a16:creationId xmlns:a16="http://schemas.microsoft.com/office/drawing/2014/main" id="{A502CDFF-09E4-3A83-AC89-3D8F571BE4D4}"/>
              </a:ext>
            </a:extLst>
          </p:cNvPr>
          <p:cNvSpPr/>
          <p:nvPr/>
        </p:nvSpPr>
        <p:spPr>
          <a:xfrm>
            <a:off x="2129017" y="5042828"/>
            <a:ext cx="1984160" cy="369332"/>
          </a:xfrm>
          <a:prstGeom prst="rect">
            <a:avLst/>
          </a:prstGeom>
        </p:spPr>
        <p:txBody>
          <a:bodyPr wrap="square" anchor="ctr">
            <a:noAutofit/>
          </a:bodyPr>
          <a:lstStyle/>
          <a:p>
            <a:pPr algn="ctr" defTabSz="1154672"/>
            <a:r>
              <a:rPr lang="en-US" b="1" dirty="0" err="1">
                <a:solidFill>
                  <a:schemeClr val="accent2"/>
                </a:solidFill>
                <a:latin typeface="Arial"/>
              </a:rPr>
              <a:t>Eisenbahn</a:t>
            </a:r>
            <a:endParaRPr lang="en-US" b="1" dirty="0">
              <a:solidFill>
                <a:schemeClr val="accent2"/>
              </a:solidFill>
              <a:latin typeface="Arial"/>
            </a:endParaRPr>
          </a:p>
        </p:txBody>
      </p:sp>
      <p:sp>
        <p:nvSpPr>
          <p:cNvPr id="8" name="Rectangle 7">
            <a:extLst>
              <a:ext uri="{FF2B5EF4-FFF2-40B4-BE49-F238E27FC236}">
                <a16:creationId xmlns:a16="http://schemas.microsoft.com/office/drawing/2014/main" id="{E8430AD1-4307-B511-0632-9A94E0A12D79}"/>
              </a:ext>
            </a:extLst>
          </p:cNvPr>
          <p:cNvSpPr/>
          <p:nvPr/>
        </p:nvSpPr>
        <p:spPr>
          <a:xfrm>
            <a:off x="8358694" y="5042828"/>
            <a:ext cx="1258153" cy="369332"/>
          </a:xfrm>
          <a:prstGeom prst="rect">
            <a:avLst/>
          </a:prstGeom>
        </p:spPr>
        <p:txBody>
          <a:bodyPr wrap="square" anchor="ctr">
            <a:sp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accent2"/>
                </a:solidFill>
                <a:effectLst/>
                <a:uLnTx/>
                <a:uFillTx/>
                <a:latin typeface="Arial"/>
                <a:ea typeface="+mn-ea"/>
                <a:cs typeface="+mn-cs"/>
              </a:rPr>
              <a:t>Energie</a:t>
            </a:r>
          </a:p>
        </p:txBody>
      </p:sp>
      <p:sp>
        <p:nvSpPr>
          <p:cNvPr id="33" name="Rectangle 32">
            <a:extLst>
              <a:ext uri="{FF2B5EF4-FFF2-40B4-BE49-F238E27FC236}">
                <a16:creationId xmlns:a16="http://schemas.microsoft.com/office/drawing/2014/main" id="{F15C7913-B26A-A1C9-F342-C043674AC323}"/>
              </a:ext>
            </a:extLst>
          </p:cNvPr>
          <p:cNvSpPr/>
          <p:nvPr/>
        </p:nvSpPr>
        <p:spPr>
          <a:xfrm>
            <a:off x="13825666" y="4914894"/>
            <a:ext cx="1925812" cy="586286"/>
          </a:xfrm>
          <a:prstGeom prst="rect">
            <a:avLst/>
          </a:prstGeom>
        </p:spPr>
        <p:txBody>
          <a:bodyPr wrap="square" anchor="ctr">
            <a:no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accent2"/>
                </a:solidFill>
                <a:effectLst/>
                <a:uLnTx/>
                <a:uFillTx/>
                <a:latin typeface="Arial"/>
                <a:ea typeface="+mn-ea"/>
                <a:cs typeface="+mn-cs"/>
              </a:rPr>
              <a:t>Gesundheit &amp; Life Sciences</a:t>
            </a:r>
          </a:p>
        </p:txBody>
      </p:sp>
      <p:sp>
        <p:nvSpPr>
          <p:cNvPr id="34" name="Rectangle 33">
            <a:extLst>
              <a:ext uri="{FF2B5EF4-FFF2-40B4-BE49-F238E27FC236}">
                <a16:creationId xmlns:a16="http://schemas.microsoft.com/office/drawing/2014/main" id="{206A363A-20AF-8CA2-02E4-217AB75FE28E}"/>
              </a:ext>
            </a:extLst>
          </p:cNvPr>
          <p:cNvSpPr/>
          <p:nvPr/>
        </p:nvSpPr>
        <p:spPr>
          <a:xfrm>
            <a:off x="15798166" y="4914894"/>
            <a:ext cx="2120931" cy="595836"/>
          </a:xfrm>
          <a:prstGeom prst="rect">
            <a:avLst/>
          </a:prstGeom>
        </p:spPr>
        <p:txBody>
          <a:bodyPr wrap="square" anchor="ctr">
            <a:no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schemeClr val="accent2"/>
                </a:solidFill>
                <a:effectLst/>
                <a:uLnTx/>
                <a:uFillTx/>
                <a:latin typeface="Arial"/>
                <a:ea typeface="+mn-ea"/>
                <a:cs typeface="+mn-cs"/>
              </a:rPr>
              <a:t>Halbleiter</a:t>
            </a:r>
            <a:r>
              <a:rPr kumimoji="0" lang="en-US" b="1" i="0" u="none" strike="noStrike" kern="1200" cap="none" spc="0" normalizeH="0" baseline="0" noProof="0" dirty="0">
                <a:ln>
                  <a:noFill/>
                </a:ln>
                <a:solidFill>
                  <a:schemeClr val="accent2"/>
                </a:solidFill>
                <a:effectLst/>
                <a:uLnTx/>
                <a:uFillTx/>
                <a:latin typeface="Arial"/>
                <a:ea typeface="+mn-ea"/>
                <a:cs typeface="+mn-cs"/>
              </a:rPr>
              <a:t>-</a:t>
            </a:r>
            <a:br>
              <a:rPr kumimoji="0" lang="en-US" b="1" i="0" u="none" strike="noStrike" kern="1200" cap="none" spc="0" normalizeH="0" baseline="0" noProof="0" dirty="0">
                <a:ln>
                  <a:noFill/>
                </a:ln>
                <a:solidFill>
                  <a:schemeClr val="accent2"/>
                </a:solidFill>
                <a:effectLst/>
                <a:uLnTx/>
                <a:uFillTx/>
                <a:latin typeface="Arial"/>
                <a:ea typeface="+mn-ea"/>
                <a:cs typeface="+mn-cs"/>
              </a:rPr>
            </a:br>
            <a:r>
              <a:rPr kumimoji="0" lang="en-US" b="1" i="0" u="none" strike="noStrike" kern="1200" cap="none" spc="0" normalizeH="0" baseline="0" noProof="0" dirty="0">
                <a:ln>
                  <a:noFill/>
                </a:ln>
                <a:solidFill>
                  <a:schemeClr val="accent2"/>
                </a:solidFill>
                <a:effectLst/>
                <a:uLnTx/>
                <a:uFillTx/>
                <a:latin typeface="Arial"/>
                <a:ea typeface="+mn-ea"/>
                <a:cs typeface="+mn-cs"/>
              </a:rPr>
              <a:t>Technologie</a:t>
            </a:r>
          </a:p>
        </p:txBody>
      </p:sp>
      <p:sp>
        <p:nvSpPr>
          <p:cNvPr id="36" name="Rectangle 35">
            <a:extLst>
              <a:ext uri="{FF2B5EF4-FFF2-40B4-BE49-F238E27FC236}">
                <a16:creationId xmlns:a16="http://schemas.microsoft.com/office/drawing/2014/main" id="{E7F30C3D-6827-005C-1037-AC0F6D9FA81B}"/>
              </a:ext>
            </a:extLst>
          </p:cNvPr>
          <p:cNvSpPr/>
          <p:nvPr/>
        </p:nvSpPr>
        <p:spPr>
          <a:xfrm>
            <a:off x="6467836" y="5025692"/>
            <a:ext cx="1180246" cy="369332"/>
          </a:xfrm>
          <a:prstGeom prst="rect">
            <a:avLst/>
          </a:prstGeom>
        </p:spPr>
        <p:txBody>
          <a:bodyPr wrap="square" anchor="ctr">
            <a:sp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schemeClr val="accent2"/>
                </a:solidFill>
                <a:effectLst/>
                <a:uLnTx/>
                <a:uFillTx/>
                <a:latin typeface="Arial"/>
                <a:ea typeface="+mn-ea"/>
                <a:cs typeface="+mn-cs"/>
              </a:rPr>
              <a:t>Bergbau</a:t>
            </a:r>
            <a:endParaRPr kumimoji="0" lang="en-US" b="1" i="0" u="none" strike="noStrike" kern="1200" cap="none" spc="0" normalizeH="0" baseline="0" noProof="0" dirty="0">
              <a:ln>
                <a:noFill/>
              </a:ln>
              <a:solidFill>
                <a:schemeClr val="accent2"/>
              </a:solidFill>
              <a:effectLst/>
              <a:uLnTx/>
              <a:uFillTx/>
              <a:latin typeface="Arial"/>
              <a:ea typeface="+mn-ea"/>
              <a:cs typeface="+mn-cs"/>
            </a:endParaRPr>
          </a:p>
        </p:txBody>
      </p:sp>
      <p:sp>
        <p:nvSpPr>
          <p:cNvPr id="37" name="Rectangle 36">
            <a:extLst>
              <a:ext uri="{FF2B5EF4-FFF2-40B4-BE49-F238E27FC236}">
                <a16:creationId xmlns:a16="http://schemas.microsoft.com/office/drawing/2014/main" id="{367D6DB3-F1BF-0D6C-DF41-C042D6BCBC80}"/>
              </a:ext>
            </a:extLst>
          </p:cNvPr>
          <p:cNvSpPr/>
          <p:nvPr/>
        </p:nvSpPr>
        <p:spPr>
          <a:xfrm>
            <a:off x="4223918" y="4914894"/>
            <a:ext cx="1873560" cy="586286"/>
          </a:xfrm>
          <a:prstGeom prst="rect">
            <a:avLst/>
          </a:prstGeom>
          <a:noFill/>
        </p:spPr>
        <p:txBody>
          <a:bodyPr wrap="square" lIns="91440" tIns="45720" rIns="91440" bIns="45720" anchor="ctr">
            <a:no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r>
              <a:rPr kumimoji="0" lang="de-DE" b="1" i="0" u="none" strike="noStrike" kern="1200" cap="none" spc="0" normalizeH="0" baseline="0" noProof="0" dirty="0">
                <a:ln>
                  <a:noFill/>
                </a:ln>
                <a:solidFill>
                  <a:schemeClr val="accent2"/>
                </a:solidFill>
                <a:effectLst/>
                <a:uLnTx/>
                <a:uFillTx/>
                <a:latin typeface="Arial"/>
                <a:ea typeface="+mn-ea"/>
                <a:cs typeface="+mn-cs"/>
              </a:rPr>
              <a:t>Automotive &amp; </a:t>
            </a:r>
            <a:br>
              <a:rPr lang="de-DE" b="1" i="0" u="none" strike="noStrike" kern="1200" cap="none" spc="0" normalizeH="0" baseline="0" noProof="0" dirty="0">
                <a:ln>
                  <a:noFill/>
                </a:ln>
                <a:effectLst/>
                <a:uLnTx/>
                <a:uFillTx/>
                <a:latin typeface="Arial"/>
              </a:rPr>
            </a:br>
            <a:r>
              <a:rPr kumimoji="0" lang="de-DE" b="1" i="0" u="none" strike="noStrike" kern="1200" cap="none" spc="0" normalizeH="0" baseline="0" noProof="0" dirty="0">
                <a:ln>
                  <a:noFill/>
                </a:ln>
                <a:solidFill>
                  <a:schemeClr val="accent2"/>
                </a:solidFill>
                <a:effectLst/>
                <a:uLnTx/>
                <a:uFillTx/>
                <a:latin typeface="Arial"/>
                <a:ea typeface="+mn-ea"/>
                <a:cs typeface="+mn-cs"/>
              </a:rPr>
              <a:t>Mobilität</a:t>
            </a:r>
            <a:endParaRPr lang="de-DE" b="1" i="0" u="none" strike="noStrike" kern="1200" cap="none" spc="0" normalizeH="0" baseline="0" noProof="0" dirty="0">
              <a:ln>
                <a:noFill/>
              </a:ln>
              <a:solidFill>
                <a:schemeClr val="accent2"/>
              </a:solidFill>
              <a:effectLst/>
              <a:uLnTx/>
              <a:uFillTx/>
              <a:latin typeface="Arial"/>
              <a:cs typeface="Arial"/>
            </a:endParaRPr>
          </a:p>
        </p:txBody>
      </p:sp>
      <p:sp>
        <p:nvSpPr>
          <p:cNvPr id="38" name="Rectangle 37">
            <a:extLst>
              <a:ext uri="{FF2B5EF4-FFF2-40B4-BE49-F238E27FC236}">
                <a16:creationId xmlns:a16="http://schemas.microsoft.com/office/drawing/2014/main" id="{9270BE70-BFFE-34B0-2B88-3F517E9A7A35}"/>
              </a:ext>
            </a:extLst>
          </p:cNvPr>
          <p:cNvSpPr/>
          <p:nvPr/>
        </p:nvSpPr>
        <p:spPr>
          <a:xfrm>
            <a:off x="9972221" y="4914894"/>
            <a:ext cx="1609498" cy="707886"/>
          </a:xfrm>
          <a:prstGeom prst="rect">
            <a:avLst/>
          </a:prstGeom>
        </p:spPr>
        <p:txBody>
          <a:bodyPr wrap="square" anchor="ctr">
            <a:sp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2"/>
                </a:solidFill>
                <a:effectLst/>
                <a:uLnTx/>
                <a:uFillTx/>
                <a:latin typeface="Arial"/>
                <a:ea typeface="+mn-ea"/>
                <a:cs typeface="+mn-cs"/>
              </a:rPr>
              <a:t>Utilities &amp; Geo Spatial</a:t>
            </a:r>
          </a:p>
        </p:txBody>
      </p:sp>
      <p:sp>
        <p:nvSpPr>
          <p:cNvPr id="39" name="Rectangle 38">
            <a:extLst>
              <a:ext uri="{FF2B5EF4-FFF2-40B4-BE49-F238E27FC236}">
                <a16:creationId xmlns:a16="http://schemas.microsoft.com/office/drawing/2014/main" id="{DD4C4F7B-C099-45D8-0510-781CCDC36979}"/>
              </a:ext>
            </a:extLst>
          </p:cNvPr>
          <p:cNvSpPr/>
          <p:nvPr/>
        </p:nvSpPr>
        <p:spPr>
          <a:xfrm>
            <a:off x="368655" y="4914894"/>
            <a:ext cx="1609499" cy="646331"/>
          </a:xfrm>
          <a:prstGeom prst="rect">
            <a:avLst/>
          </a:prstGeom>
        </p:spPr>
        <p:txBody>
          <a:bodyPr wrap="square" lIns="91440" tIns="45720" rIns="91440" bIns="45720" anchor="ctr">
            <a:sp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schemeClr val="accent2"/>
                </a:solidFill>
                <a:effectLst/>
                <a:uLnTx/>
                <a:uFillTx/>
                <a:latin typeface="Arial"/>
                <a:ea typeface="+mn-ea"/>
                <a:cs typeface="+mn-cs"/>
              </a:rPr>
              <a:t>Luftfahrt</a:t>
            </a:r>
            <a:r>
              <a:rPr kumimoji="0" lang="en-US" b="1" i="0" u="none" strike="noStrike" kern="1200" cap="none" spc="0" normalizeH="0" baseline="0" noProof="0" dirty="0">
                <a:ln>
                  <a:noFill/>
                </a:ln>
                <a:solidFill>
                  <a:schemeClr val="accent2"/>
                </a:solidFill>
                <a:effectLst/>
                <a:uLnTx/>
                <a:uFillTx/>
                <a:latin typeface="Arial"/>
                <a:ea typeface="+mn-ea"/>
                <a:cs typeface="+mn-cs"/>
              </a:rPr>
              <a:t> &amp; </a:t>
            </a:r>
            <a:r>
              <a:rPr kumimoji="0" lang="de-DE" b="1" i="0" u="none" strike="noStrike" kern="1200" cap="none" spc="0" normalizeH="0" baseline="0" noProof="0" dirty="0">
                <a:ln>
                  <a:noFill/>
                </a:ln>
                <a:solidFill>
                  <a:schemeClr val="accent2"/>
                </a:solidFill>
                <a:effectLst/>
                <a:uLnTx/>
                <a:uFillTx/>
                <a:latin typeface="Arial"/>
                <a:ea typeface="+mn-ea"/>
                <a:cs typeface="+mn-cs"/>
              </a:rPr>
              <a:t>Verteidigung</a:t>
            </a:r>
          </a:p>
        </p:txBody>
      </p:sp>
      <p:grpSp>
        <p:nvGrpSpPr>
          <p:cNvPr id="11" name="Group 10">
            <a:extLst>
              <a:ext uri="{FF2B5EF4-FFF2-40B4-BE49-F238E27FC236}">
                <a16:creationId xmlns:a16="http://schemas.microsoft.com/office/drawing/2014/main" id="{F2B9B576-4344-23F8-7A52-017EA7E983A4}"/>
              </a:ext>
            </a:extLst>
          </p:cNvPr>
          <p:cNvGrpSpPr/>
          <p:nvPr/>
        </p:nvGrpSpPr>
        <p:grpSpPr>
          <a:xfrm>
            <a:off x="854134" y="3915516"/>
            <a:ext cx="840407" cy="840407"/>
            <a:chOff x="1041702" y="3915516"/>
            <a:chExt cx="840407" cy="840407"/>
          </a:xfrm>
        </p:grpSpPr>
        <p:sp>
          <p:nvSpPr>
            <p:cNvPr id="41" name="Oval 40">
              <a:extLst>
                <a:ext uri="{FF2B5EF4-FFF2-40B4-BE49-F238E27FC236}">
                  <a16:creationId xmlns:a16="http://schemas.microsoft.com/office/drawing/2014/main" id="{69B20889-04F6-37C9-1388-F831DB2DC4AD}"/>
                </a:ext>
              </a:extLst>
            </p:cNvPr>
            <p:cNvSpPr/>
            <p:nvPr/>
          </p:nvSpPr>
          <p:spPr>
            <a:xfrm rot="10800000">
              <a:off x="1041702" y="3915516"/>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raphic 42">
              <a:extLst>
                <a:ext uri="{FF2B5EF4-FFF2-40B4-BE49-F238E27FC236}">
                  <a16:creationId xmlns:a16="http://schemas.microsoft.com/office/drawing/2014/main" id="{6C825A8A-3247-FD27-0116-3C5EFED960A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25730" y="4098990"/>
              <a:ext cx="473459" cy="473459"/>
            </a:xfrm>
            <a:prstGeom prst="rect">
              <a:avLst/>
            </a:prstGeom>
          </p:spPr>
        </p:pic>
      </p:grpSp>
      <p:grpSp>
        <p:nvGrpSpPr>
          <p:cNvPr id="12" name="Group 11">
            <a:extLst>
              <a:ext uri="{FF2B5EF4-FFF2-40B4-BE49-F238E27FC236}">
                <a16:creationId xmlns:a16="http://schemas.microsoft.com/office/drawing/2014/main" id="{064D39B1-069F-E561-9DB4-AD4ECC1CB5C2}"/>
              </a:ext>
            </a:extLst>
          </p:cNvPr>
          <p:cNvGrpSpPr/>
          <p:nvPr/>
        </p:nvGrpSpPr>
        <p:grpSpPr>
          <a:xfrm>
            <a:off x="2741940" y="3915516"/>
            <a:ext cx="840407" cy="840407"/>
            <a:chOff x="2765468" y="3915516"/>
            <a:chExt cx="840407" cy="840407"/>
          </a:xfrm>
        </p:grpSpPr>
        <p:sp>
          <p:nvSpPr>
            <p:cNvPr id="51" name="Oval 50">
              <a:extLst>
                <a:ext uri="{FF2B5EF4-FFF2-40B4-BE49-F238E27FC236}">
                  <a16:creationId xmlns:a16="http://schemas.microsoft.com/office/drawing/2014/main" id="{F8EBA5A9-FB75-1730-A433-7FCC7FD97ACE}"/>
                </a:ext>
              </a:extLst>
            </p:cNvPr>
            <p:cNvSpPr/>
            <p:nvPr/>
          </p:nvSpPr>
          <p:spPr>
            <a:xfrm rot="10800000">
              <a:off x="2765468" y="3915516"/>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Graphic 51">
              <a:extLst>
                <a:ext uri="{FF2B5EF4-FFF2-40B4-BE49-F238E27FC236}">
                  <a16:creationId xmlns:a16="http://schemas.microsoft.com/office/drawing/2014/main" id="{D6A66BCD-EA3A-43EE-B940-6158378B5F3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969389" y="4109587"/>
              <a:ext cx="452266" cy="452266"/>
            </a:xfrm>
            <a:prstGeom prst="rect">
              <a:avLst/>
            </a:prstGeom>
          </p:spPr>
        </p:pic>
      </p:grpSp>
      <p:grpSp>
        <p:nvGrpSpPr>
          <p:cNvPr id="14" name="Group 13">
            <a:extLst>
              <a:ext uri="{FF2B5EF4-FFF2-40B4-BE49-F238E27FC236}">
                <a16:creationId xmlns:a16="http://schemas.microsoft.com/office/drawing/2014/main" id="{71FE9DF6-8EAF-186E-5F68-7E91C1CE91F4}"/>
              </a:ext>
            </a:extLst>
          </p:cNvPr>
          <p:cNvGrpSpPr/>
          <p:nvPr/>
        </p:nvGrpSpPr>
        <p:grpSpPr>
          <a:xfrm>
            <a:off x="6600816" y="3915516"/>
            <a:ext cx="840407" cy="840407"/>
            <a:chOff x="6192757" y="3915516"/>
            <a:chExt cx="840407" cy="840407"/>
          </a:xfrm>
        </p:grpSpPr>
        <p:sp>
          <p:nvSpPr>
            <p:cNvPr id="57" name="Oval 56">
              <a:extLst>
                <a:ext uri="{FF2B5EF4-FFF2-40B4-BE49-F238E27FC236}">
                  <a16:creationId xmlns:a16="http://schemas.microsoft.com/office/drawing/2014/main" id="{46A0E8F8-D35E-2047-4346-90118FCDA1C9}"/>
                </a:ext>
              </a:extLst>
            </p:cNvPr>
            <p:cNvSpPr/>
            <p:nvPr/>
          </p:nvSpPr>
          <p:spPr>
            <a:xfrm rot="10800000">
              <a:off x="6192757" y="3915516"/>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Graphic 57">
              <a:extLst>
                <a:ext uri="{FF2B5EF4-FFF2-40B4-BE49-F238E27FC236}">
                  <a16:creationId xmlns:a16="http://schemas.microsoft.com/office/drawing/2014/main" id="{68B7B4DD-67F3-7520-F7AB-68F46F11F71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26270" y="4140878"/>
              <a:ext cx="389682" cy="389682"/>
            </a:xfrm>
            <a:prstGeom prst="rect">
              <a:avLst/>
            </a:prstGeom>
          </p:spPr>
        </p:pic>
      </p:grpSp>
      <p:grpSp>
        <p:nvGrpSpPr>
          <p:cNvPr id="15" name="Group 14">
            <a:extLst>
              <a:ext uri="{FF2B5EF4-FFF2-40B4-BE49-F238E27FC236}">
                <a16:creationId xmlns:a16="http://schemas.microsoft.com/office/drawing/2014/main" id="{9035E96D-7192-DCDA-3121-E9DC5ADEB59A}"/>
              </a:ext>
            </a:extLst>
          </p:cNvPr>
          <p:cNvGrpSpPr/>
          <p:nvPr/>
        </p:nvGrpSpPr>
        <p:grpSpPr>
          <a:xfrm>
            <a:off x="8488622" y="3915515"/>
            <a:ext cx="840407" cy="840407"/>
            <a:chOff x="7739834" y="3915515"/>
            <a:chExt cx="840407" cy="840407"/>
          </a:xfrm>
        </p:grpSpPr>
        <p:sp>
          <p:nvSpPr>
            <p:cNvPr id="59" name="Oval 58">
              <a:extLst>
                <a:ext uri="{FF2B5EF4-FFF2-40B4-BE49-F238E27FC236}">
                  <a16:creationId xmlns:a16="http://schemas.microsoft.com/office/drawing/2014/main" id="{50B258C4-2FF6-B449-570A-95F00C100475}"/>
                </a:ext>
              </a:extLst>
            </p:cNvPr>
            <p:cNvSpPr/>
            <p:nvPr/>
          </p:nvSpPr>
          <p:spPr>
            <a:xfrm rot="10800000">
              <a:off x="7739834" y="3915515"/>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5">
              <a:extLst>
                <a:ext uri="{FF2B5EF4-FFF2-40B4-BE49-F238E27FC236}">
                  <a16:creationId xmlns:a16="http://schemas.microsoft.com/office/drawing/2014/main" id="{A096F8EB-38E3-D47B-7BDB-D858525133DB}"/>
                </a:ext>
              </a:extLst>
            </p:cNvPr>
            <p:cNvSpPr>
              <a:spLocks noEditPoints="1"/>
            </p:cNvSpPr>
            <p:nvPr/>
          </p:nvSpPr>
          <p:spPr bwMode="auto">
            <a:xfrm>
              <a:off x="7932263" y="4105278"/>
              <a:ext cx="455549" cy="460883"/>
            </a:xfrm>
            <a:custGeom>
              <a:avLst/>
              <a:gdLst>
                <a:gd name="T0" fmla="*/ 542 w 4270"/>
                <a:gd name="T1" fmla="*/ 1264 h 4320"/>
                <a:gd name="T2" fmla="*/ 355 w 4270"/>
                <a:gd name="T3" fmla="*/ 938 h 4320"/>
                <a:gd name="T4" fmla="*/ 726 w 4270"/>
                <a:gd name="T5" fmla="*/ 758 h 4320"/>
                <a:gd name="T6" fmla="*/ 1114 w 4270"/>
                <a:gd name="T7" fmla="*/ 643 h 4320"/>
                <a:gd name="T8" fmla="*/ 1057 w 4270"/>
                <a:gd name="T9" fmla="*/ 291 h 4320"/>
                <a:gd name="T10" fmla="*/ 1361 w 4270"/>
                <a:gd name="T11" fmla="*/ 161 h 4320"/>
                <a:gd name="T12" fmla="*/ 1656 w 4270"/>
                <a:gd name="T13" fmla="*/ 395 h 4320"/>
                <a:gd name="T14" fmla="*/ 1924 w 4270"/>
                <a:gd name="T15" fmla="*/ 165 h 4320"/>
                <a:gd name="T16" fmla="*/ 2285 w 4270"/>
                <a:gd name="T17" fmla="*/ 6 h 4320"/>
                <a:gd name="T18" fmla="*/ 2387 w 4270"/>
                <a:gd name="T19" fmla="*/ 328 h 4320"/>
                <a:gd name="T20" fmla="*/ 2660 w 4270"/>
                <a:gd name="T21" fmla="*/ 406 h 4320"/>
                <a:gd name="T22" fmla="*/ 2861 w 4270"/>
                <a:gd name="T23" fmla="*/ 213 h 4320"/>
                <a:gd name="T24" fmla="*/ 3215 w 4270"/>
                <a:gd name="T25" fmla="*/ 298 h 4320"/>
                <a:gd name="T26" fmla="*/ 3158 w 4270"/>
                <a:gd name="T27" fmla="*/ 643 h 4320"/>
                <a:gd name="T28" fmla="*/ 3535 w 4270"/>
                <a:gd name="T29" fmla="*/ 762 h 4320"/>
                <a:gd name="T30" fmla="*/ 3867 w 4270"/>
                <a:gd name="T31" fmla="*/ 869 h 4320"/>
                <a:gd name="T32" fmla="*/ 3716 w 4270"/>
                <a:gd name="T33" fmla="*/ 1225 h 4320"/>
                <a:gd name="T34" fmla="*/ 3827 w 4270"/>
                <a:gd name="T35" fmla="*/ 1461 h 4320"/>
                <a:gd name="T36" fmla="*/ 4118 w 4270"/>
                <a:gd name="T37" fmla="*/ 1513 h 4320"/>
                <a:gd name="T38" fmla="*/ 4267 w 4270"/>
                <a:gd name="T39" fmla="*/ 1823 h 4320"/>
                <a:gd name="T40" fmla="*/ 3960 w 4270"/>
                <a:gd name="T41" fmla="*/ 2012 h 4320"/>
                <a:gd name="T42" fmla="*/ 3958 w 4270"/>
                <a:gd name="T43" fmla="*/ 2310 h 4320"/>
                <a:gd name="T44" fmla="*/ 4269 w 4270"/>
                <a:gd name="T45" fmla="*/ 2482 h 4320"/>
                <a:gd name="T46" fmla="*/ 4167 w 4270"/>
                <a:gd name="T47" fmla="*/ 2802 h 4320"/>
                <a:gd name="T48" fmla="*/ 3814 w 4270"/>
                <a:gd name="T49" fmla="*/ 2886 h 4320"/>
                <a:gd name="T50" fmla="*/ 3818 w 4270"/>
                <a:gd name="T51" fmla="*/ 3225 h 4320"/>
                <a:gd name="T52" fmla="*/ 3723 w 4270"/>
                <a:gd name="T53" fmla="*/ 3621 h 4320"/>
                <a:gd name="T54" fmla="*/ 3386 w 4270"/>
                <a:gd name="T55" fmla="*/ 3495 h 4320"/>
                <a:gd name="T56" fmla="*/ 3201 w 4270"/>
                <a:gd name="T57" fmla="*/ 3907 h 4320"/>
                <a:gd name="T58" fmla="*/ 3006 w 4270"/>
                <a:gd name="T59" fmla="*/ 4137 h 4320"/>
                <a:gd name="T60" fmla="*/ 2698 w 4270"/>
                <a:gd name="T61" fmla="*/ 3914 h 4320"/>
                <a:gd name="T62" fmla="*/ 2402 w 4270"/>
                <a:gd name="T63" fmla="*/ 3968 h 4320"/>
                <a:gd name="T64" fmla="*/ 2296 w 4270"/>
                <a:gd name="T65" fmla="*/ 4310 h 4320"/>
                <a:gd name="T66" fmla="*/ 1932 w 4270"/>
                <a:gd name="T67" fmla="*/ 4187 h 4320"/>
                <a:gd name="T68" fmla="*/ 1627 w 4270"/>
                <a:gd name="T69" fmla="*/ 3917 h 4320"/>
                <a:gd name="T70" fmla="*/ 1409 w 4270"/>
                <a:gd name="T71" fmla="*/ 4108 h 4320"/>
                <a:gd name="T72" fmla="*/ 1057 w 4270"/>
                <a:gd name="T73" fmla="*/ 4026 h 4320"/>
                <a:gd name="T74" fmla="*/ 1116 w 4270"/>
                <a:gd name="T75" fmla="*/ 3678 h 4320"/>
                <a:gd name="T76" fmla="*/ 722 w 4270"/>
                <a:gd name="T77" fmla="*/ 3563 h 4320"/>
                <a:gd name="T78" fmla="*/ 421 w 4270"/>
                <a:gd name="T79" fmla="*/ 3473 h 4320"/>
                <a:gd name="T80" fmla="*/ 559 w 4270"/>
                <a:gd name="T81" fmla="*/ 3089 h 4320"/>
                <a:gd name="T82" fmla="*/ 419 w 4270"/>
                <a:gd name="T83" fmla="*/ 2812 h 4320"/>
                <a:gd name="T84" fmla="*/ 68 w 4270"/>
                <a:gd name="T85" fmla="*/ 2786 h 4320"/>
                <a:gd name="T86" fmla="*/ 10 w 4270"/>
                <a:gd name="T87" fmla="*/ 2475 h 4320"/>
                <a:gd name="T88" fmla="*/ 306 w 4270"/>
                <a:gd name="T89" fmla="*/ 2179 h 4320"/>
                <a:gd name="T90" fmla="*/ 245 w 4270"/>
                <a:gd name="T91" fmla="*/ 1975 h 4320"/>
                <a:gd name="T92" fmla="*/ 36 w 4270"/>
                <a:gd name="T93" fmla="*/ 1656 h 4320"/>
                <a:gd name="T94" fmla="*/ 270 w 4270"/>
                <a:gd name="T95" fmla="*/ 1508 h 4320"/>
                <a:gd name="T96" fmla="*/ 1674 w 4270"/>
                <a:gd name="T97" fmla="*/ 685 h 4320"/>
                <a:gd name="T98" fmla="*/ 1179 w 4270"/>
                <a:gd name="T99" fmla="*/ 944 h 4320"/>
                <a:gd name="T100" fmla="*/ 814 w 4270"/>
                <a:gd name="T101" fmla="*/ 1357 h 4320"/>
                <a:gd name="T102" fmla="*/ 614 w 4270"/>
                <a:gd name="T103" fmla="*/ 1885 h 4320"/>
                <a:gd name="T104" fmla="*/ 613 w 4270"/>
                <a:gd name="T105" fmla="*/ 2436 h 4320"/>
                <a:gd name="T106" fmla="*/ 815 w 4270"/>
                <a:gd name="T107" fmla="*/ 2970 h 4320"/>
                <a:gd name="T108" fmla="*/ 1214 w 4270"/>
                <a:gd name="T109" fmla="*/ 3400 h 4320"/>
                <a:gd name="T110" fmla="*/ 1827 w 4270"/>
                <a:gd name="T111" fmla="*/ 3676 h 4320"/>
                <a:gd name="T112" fmla="*/ 2495 w 4270"/>
                <a:gd name="T113" fmla="*/ 3666 h 4320"/>
                <a:gd name="T114" fmla="*/ 3323 w 4270"/>
                <a:gd name="T115" fmla="*/ 3149 h 4320"/>
                <a:gd name="T116" fmla="*/ 3675 w 4270"/>
                <a:gd name="T117" fmla="*/ 2303 h 4320"/>
                <a:gd name="T118" fmla="*/ 3613 w 4270"/>
                <a:gd name="T119" fmla="*/ 1702 h 4320"/>
                <a:gd name="T120" fmla="*/ 3353 w 4270"/>
                <a:gd name="T121" fmla="*/ 1206 h 4320"/>
                <a:gd name="T122" fmla="*/ 2938 w 4270"/>
                <a:gd name="T123" fmla="*/ 838 h 4320"/>
                <a:gd name="T124" fmla="*/ 2409 w 4270"/>
                <a:gd name="T125" fmla="*/ 639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70" h="4320">
                  <a:moveTo>
                    <a:pt x="270" y="1508"/>
                  </a:moveTo>
                  <a:lnTo>
                    <a:pt x="270" y="1508"/>
                  </a:lnTo>
                  <a:lnTo>
                    <a:pt x="345" y="1508"/>
                  </a:lnTo>
                  <a:lnTo>
                    <a:pt x="410" y="1508"/>
                  </a:lnTo>
                  <a:lnTo>
                    <a:pt x="410" y="1508"/>
                  </a:lnTo>
                  <a:lnTo>
                    <a:pt x="419" y="1508"/>
                  </a:lnTo>
                  <a:lnTo>
                    <a:pt x="424" y="1505"/>
                  </a:lnTo>
                  <a:lnTo>
                    <a:pt x="430" y="1500"/>
                  </a:lnTo>
                  <a:lnTo>
                    <a:pt x="434" y="1491"/>
                  </a:lnTo>
                  <a:lnTo>
                    <a:pt x="434" y="1491"/>
                  </a:lnTo>
                  <a:lnTo>
                    <a:pt x="457" y="1433"/>
                  </a:lnTo>
                  <a:lnTo>
                    <a:pt x="484" y="1375"/>
                  </a:lnTo>
                  <a:lnTo>
                    <a:pt x="511" y="1319"/>
                  </a:lnTo>
                  <a:lnTo>
                    <a:pt x="542" y="1264"/>
                  </a:lnTo>
                  <a:lnTo>
                    <a:pt x="542" y="1264"/>
                  </a:lnTo>
                  <a:lnTo>
                    <a:pt x="553" y="1245"/>
                  </a:lnTo>
                  <a:lnTo>
                    <a:pt x="554" y="1238"/>
                  </a:lnTo>
                  <a:lnTo>
                    <a:pt x="556" y="1232"/>
                  </a:lnTo>
                  <a:lnTo>
                    <a:pt x="554" y="1227"/>
                  </a:lnTo>
                  <a:lnTo>
                    <a:pt x="550" y="1221"/>
                  </a:lnTo>
                  <a:lnTo>
                    <a:pt x="538" y="1203"/>
                  </a:lnTo>
                  <a:lnTo>
                    <a:pt x="538" y="1203"/>
                  </a:lnTo>
                  <a:lnTo>
                    <a:pt x="491" y="1145"/>
                  </a:lnTo>
                  <a:lnTo>
                    <a:pt x="445" y="1085"/>
                  </a:lnTo>
                  <a:lnTo>
                    <a:pt x="402" y="1024"/>
                  </a:lnTo>
                  <a:lnTo>
                    <a:pt x="360" y="962"/>
                  </a:lnTo>
                  <a:lnTo>
                    <a:pt x="360" y="962"/>
                  </a:lnTo>
                  <a:lnTo>
                    <a:pt x="356" y="955"/>
                  </a:lnTo>
                  <a:lnTo>
                    <a:pt x="355" y="947"/>
                  </a:lnTo>
                  <a:lnTo>
                    <a:pt x="355" y="938"/>
                  </a:lnTo>
                  <a:lnTo>
                    <a:pt x="359" y="930"/>
                  </a:lnTo>
                  <a:lnTo>
                    <a:pt x="359" y="930"/>
                  </a:lnTo>
                  <a:lnTo>
                    <a:pt x="403" y="872"/>
                  </a:lnTo>
                  <a:lnTo>
                    <a:pt x="448" y="814"/>
                  </a:lnTo>
                  <a:lnTo>
                    <a:pt x="493" y="758"/>
                  </a:lnTo>
                  <a:lnTo>
                    <a:pt x="542" y="703"/>
                  </a:lnTo>
                  <a:lnTo>
                    <a:pt x="542" y="703"/>
                  </a:lnTo>
                  <a:lnTo>
                    <a:pt x="547" y="697"/>
                  </a:lnTo>
                  <a:lnTo>
                    <a:pt x="553" y="694"/>
                  </a:lnTo>
                  <a:lnTo>
                    <a:pt x="560" y="693"/>
                  </a:lnTo>
                  <a:lnTo>
                    <a:pt x="568" y="696"/>
                  </a:lnTo>
                  <a:lnTo>
                    <a:pt x="568" y="696"/>
                  </a:lnTo>
                  <a:lnTo>
                    <a:pt x="621" y="714"/>
                  </a:lnTo>
                  <a:lnTo>
                    <a:pt x="674" y="736"/>
                  </a:lnTo>
                  <a:lnTo>
                    <a:pt x="726" y="758"/>
                  </a:lnTo>
                  <a:lnTo>
                    <a:pt x="777" y="782"/>
                  </a:lnTo>
                  <a:lnTo>
                    <a:pt x="777" y="782"/>
                  </a:lnTo>
                  <a:lnTo>
                    <a:pt x="865" y="825"/>
                  </a:lnTo>
                  <a:lnTo>
                    <a:pt x="865" y="825"/>
                  </a:lnTo>
                  <a:lnTo>
                    <a:pt x="873" y="827"/>
                  </a:lnTo>
                  <a:lnTo>
                    <a:pt x="879" y="827"/>
                  </a:lnTo>
                  <a:lnTo>
                    <a:pt x="886" y="825"/>
                  </a:lnTo>
                  <a:lnTo>
                    <a:pt x="893" y="819"/>
                  </a:lnTo>
                  <a:lnTo>
                    <a:pt x="893" y="819"/>
                  </a:lnTo>
                  <a:lnTo>
                    <a:pt x="944" y="773"/>
                  </a:lnTo>
                  <a:lnTo>
                    <a:pt x="996" y="729"/>
                  </a:lnTo>
                  <a:lnTo>
                    <a:pt x="1052" y="686"/>
                  </a:lnTo>
                  <a:lnTo>
                    <a:pt x="1109" y="647"/>
                  </a:lnTo>
                  <a:lnTo>
                    <a:pt x="1109" y="647"/>
                  </a:lnTo>
                  <a:lnTo>
                    <a:pt x="1114" y="643"/>
                  </a:lnTo>
                  <a:lnTo>
                    <a:pt x="1117" y="638"/>
                  </a:lnTo>
                  <a:lnTo>
                    <a:pt x="1118" y="633"/>
                  </a:lnTo>
                  <a:lnTo>
                    <a:pt x="1117" y="626"/>
                  </a:lnTo>
                  <a:lnTo>
                    <a:pt x="1117" y="626"/>
                  </a:lnTo>
                  <a:lnTo>
                    <a:pt x="1103" y="574"/>
                  </a:lnTo>
                  <a:lnTo>
                    <a:pt x="1091" y="521"/>
                  </a:lnTo>
                  <a:lnTo>
                    <a:pt x="1081" y="468"/>
                  </a:lnTo>
                  <a:lnTo>
                    <a:pt x="1071" y="416"/>
                  </a:lnTo>
                  <a:lnTo>
                    <a:pt x="1071" y="416"/>
                  </a:lnTo>
                  <a:lnTo>
                    <a:pt x="1062" y="360"/>
                  </a:lnTo>
                  <a:lnTo>
                    <a:pt x="1059" y="333"/>
                  </a:lnTo>
                  <a:lnTo>
                    <a:pt x="1056" y="305"/>
                  </a:lnTo>
                  <a:lnTo>
                    <a:pt x="1056" y="305"/>
                  </a:lnTo>
                  <a:lnTo>
                    <a:pt x="1056" y="297"/>
                  </a:lnTo>
                  <a:lnTo>
                    <a:pt x="1057" y="291"/>
                  </a:lnTo>
                  <a:lnTo>
                    <a:pt x="1062" y="287"/>
                  </a:lnTo>
                  <a:lnTo>
                    <a:pt x="1067" y="283"/>
                  </a:lnTo>
                  <a:lnTo>
                    <a:pt x="1067" y="283"/>
                  </a:lnTo>
                  <a:lnTo>
                    <a:pt x="1132" y="248"/>
                  </a:lnTo>
                  <a:lnTo>
                    <a:pt x="1197" y="215"/>
                  </a:lnTo>
                  <a:lnTo>
                    <a:pt x="1197" y="215"/>
                  </a:lnTo>
                  <a:lnTo>
                    <a:pt x="1263" y="184"/>
                  </a:lnTo>
                  <a:lnTo>
                    <a:pt x="1326" y="157"/>
                  </a:lnTo>
                  <a:lnTo>
                    <a:pt x="1326" y="157"/>
                  </a:lnTo>
                  <a:lnTo>
                    <a:pt x="1336" y="154"/>
                  </a:lnTo>
                  <a:lnTo>
                    <a:pt x="1344" y="152"/>
                  </a:lnTo>
                  <a:lnTo>
                    <a:pt x="1348" y="152"/>
                  </a:lnTo>
                  <a:lnTo>
                    <a:pt x="1353" y="155"/>
                  </a:lnTo>
                  <a:lnTo>
                    <a:pt x="1357" y="157"/>
                  </a:lnTo>
                  <a:lnTo>
                    <a:pt x="1361" y="161"/>
                  </a:lnTo>
                  <a:lnTo>
                    <a:pt x="1361" y="161"/>
                  </a:lnTo>
                  <a:lnTo>
                    <a:pt x="1415" y="218"/>
                  </a:lnTo>
                  <a:lnTo>
                    <a:pt x="1466" y="276"/>
                  </a:lnTo>
                  <a:lnTo>
                    <a:pt x="1516" y="335"/>
                  </a:lnTo>
                  <a:lnTo>
                    <a:pt x="1563" y="396"/>
                  </a:lnTo>
                  <a:lnTo>
                    <a:pt x="1563" y="396"/>
                  </a:lnTo>
                  <a:lnTo>
                    <a:pt x="1569" y="403"/>
                  </a:lnTo>
                  <a:lnTo>
                    <a:pt x="1573" y="407"/>
                  </a:lnTo>
                  <a:lnTo>
                    <a:pt x="1579" y="410"/>
                  </a:lnTo>
                  <a:lnTo>
                    <a:pt x="1584" y="412"/>
                  </a:lnTo>
                  <a:lnTo>
                    <a:pt x="1588" y="413"/>
                  </a:lnTo>
                  <a:lnTo>
                    <a:pt x="1595" y="412"/>
                  </a:lnTo>
                  <a:lnTo>
                    <a:pt x="1608" y="409"/>
                  </a:lnTo>
                  <a:lnTo>
                    <a:pt x="1608" y="409"/>
                  </a:lnTo>
                  <a:lnTo>
                    <a:pt x="1656" y="395"/>
                  </a:lnTo>
                  <a:lnTo>
                    <a:pt x="1703" y="383"/>
                  </a:lnTo>
                  <a:lnTo>
                    <a:pt x="1750" y="371"/>
                  </a:lnTo>
                  <a:lnTo>
                    <a:pt x="1799" y="363"/>
                  </a:lnTo>
                  <a:lnTo>
                    <a:pt x="1799" y="363"/>
                  </a:lnTo>
                  <a:lnTo>
                    <a:pt x="1835" y="356"/>
                  </a:lnTo>
                  <a:lnTo>
                    <a:pt x="1852" y="353"/>
                  </a:lnTo>
                  <a:lnTo>
                    <a:pt x="1870" y="352"/>
                  </a:lnTo>
                  <a:lnTo>
                    <a:pt x="1870" y="352"/>
                  </a:lnTo>
                  <a:lnTo>
                    <a:pt x="1877" y="351"/>
                  </a:lnTo>
                  <a:lnTo>
                    <a:pt x="1879" y="346"/>
                  </a:lnTo>
                  <a:lnTo>
                    <a:pt x="1882" y="342"/>
                  </a:lnTo>
                  <a:lnTo>
                    <a:pt x="1883" y="338"/>
                  </a:lnTo>
                  <a:lnTo>
                    <a:pt x="1883" y="338"/>
                  </a:lnTo>
                  <a:lnTo>
                    <a:pt x="1903" y="251"/>
                  </a:lnTo>
                  <a:lnTo>
                    <a:pt x="1924" y="165"/>
                  </a:lnTo>
                  <a:lnTo>
                    <a:pt x="1924" y="165"/>
                  </a:lnTo>
                  <a:lnTo>
                    <a:pt x="1933" y="128"/>
                  </a:lnTo>
                  <a:lnTo>
                    <a:pt x="1944" y="90"/>
                  </a:lnTo>
                  <a:lnTo>
                    <a:pt x="1957" y="53"/>
                  </a:lnTo>
                  <a:lnTo>
                    <a:pt x="1969" y="17"/>
                  </a:lnTo>
                  <a:lnTo>
                    <a:pt x="1969" y="17"/>
                  </a:lnTo>
                  <a:lnTo>
                    <a:pt x="1972" y="11"/>
                  </a:lnTo>
                  <a:lnTo>
                    <a:pt x="1976" y="8"/>
                  </a:lnTo>
                  <a:lnTo>
                    <a:pt x="1980" y="7"/>
                  </a:lnTo>
                  <a:lnTo>
                    <a:pt x="1986" y="6"/>
                  </a:lnTo>
                  <a:lnTo>
                    <a:pt x="1986" y="6"/>
                  </a:lnTo>
                  <a:lnTo>
                    <a:pt x="2061" y="1"/>
                  </a:lnTo>
                  <a:lnTo>
                    <a:pt x="2136" y="0"/>
                  </a:lnTo>
                  <a:lnTo>
                    <a:pt x="2211" y="1"/>
                  </a:lnTo>
                  <a:lnTo>
                    <a:pt x="2285" y="6"/>
                  </a:lnTo>
                  <a:lnTo>
                    <a:pt x="2285" y="6"/>
                  </a:lnTo>
                  <a:lnTo>
                    <a:pt x="2292" y="7"/>
                  </a:lnTo>
                  <a:lnTo>
                    <a:pt x="2296" y="8"/>
                  </a:lnTo>
                  <a:lnTo>
                    <a:pt x="2301" y="12"/>
                  </a:lnTo>
                  <a:lnTo>
                    <a:pt x="2303" y="18"/>
                  </a:lnTo>
                  <a:lnTo>
                    <a:pt x="2303" y="18"/>
                  </a:lnTo>
                  <a:lnTo>
                    <a:pt x="2317" y="62"/>
                  </a:lnTo>
                  <a:lnTo>
                    <a:pt x="2330" y="105"/>
                  </a:lnTo>
                  <a:lnTo>
                    <a:pt x="2353" y="194"/>
                  </a:lnTo>
                  <a:lnTo>
                    <a:pt x="2353" y="194"/>
                  </a:lnTo>
                  <a:lnTo>
                    <a:pt x="2370" y="256"/>
                  </a:lnTo>
                  <a:lnTo>
                    <a:pt x="2378" y="288"/>
                  </a:lnTo>
                  <a:lnTo>
                    <a:pt x="2385" y="320"/>
                  </a:lnTo>
                  <a:lnTo>
                    <a:pt x="2385" y="320"/>
                  </a:lnTo>
                  <a:lnTo>
                    <a:pt x="2387" y="328"/>
                  </a:lnTo>
                  <a:lnTo>
                    <a:pt x="2389" y="337"/>
                  </a:lnTo>
                  <a:lnTo>
                    <a:pt x="2393" y="342"/>
                  </a:lnTo>
                  <a:lnTo>
                    <a:pt x="2398" y="346"/>
                  </a:lnTo>
                  <a:lnTo>
                    <a:pt x="2403" y="349"/>
                  </a:lnTo>
                  <a:lnTo>
                    <a:pt x="2409" y="352"/>
                  </a:lnTo>
                  <a:lnTo>
                    <a:pt x="2424" y="355"/>
                  </a:lnTo>
                  <a:lnTo>
                    <a:pt x="2424" y="355"/>
                  </a:lnTo>
                  <a:lnTo>
                    <a:pt x="2479" y="363"/>
                  </a:lnTo>
                  <a:lnTo>
                    <a:pt x="2535" y="374"/>
                  </a:lnTo>
                  <a:lnTo>
                    <a:pt x="2590" y="388"/>
                  </a:lnTo>
                  <a:lnTo>
                    <a:pt x="2644" y="403"/>
                  </a:lnTo>
                  <a:lnTo>
                    <a:pt x="2644" y="403"/>
                  </a:lnTo>
                  <a:lnTo>
                    <a:pt x="2651" y="405"/>
                  </a:lnTo>
                  <a:lnTo>
                    <a:pt x="2660" y="406"/>
                  </a:lnTo>
                  <a:lnTo>
                    <a:pt x="2660" y="406"/>
                  </a:lnTo>
                  <a:lnTo>
                    <a:pt x="2664" y="407"/>
                  </a:lnTo>
                  <a:lnTo>
                    <a:pt x="2668" y="409"/>
                  </a:lnTo>
                  <a:lnTo>
                    <a:pt x="2676" y="414"/>
                  </a:lnTo>
                  <a:lnTo>
                    <a:pt x="2680" y="416"/>
                  </a:lnTo>
                  <a:lnTo>
                    <a:pt x="2686" y="416"/>
                  </a:lnTo>
                  <a:lnTo>
                    <a:pt x="2690" y="416"/>
                  </a:lnTo>
                  <a:lnTo>
                    <a:pt x="2694" y="413"/>
                  </a:lnTo>
                  <a:lnTo>
                    <a:pt x="2694" y="413"/>
                  </a:lnTo>
                  <a:lnTo>
                    <a:pt x="2701" y="407"/>
                  </a:lnTo>
                  <a:lnTo>
                    <a:pt x="2707" y="401"/>
                  </a:lnTo>
                  <a:lnTo>
                    <a:pt x="2716" y="385"/>
                  </a:lnTo>
                  <a:lnTo>
                    <a:pt x="2716" y="385"/>
                  </a:lnTo>
                  <a:lnTo>
                    <a:pt x="2764" y="326"/>
                  </a:lnTo>
                  <a:lnTo>
                    <a:pt x="2811" y="269"/>
                  </a:lnTo>
                  <a:lnTo>
                    <a:pt x="2861" y="213"/>
                  </a:lnTo>
                  <a:lnTo>
                    <a:pt x="2913" y="159"/>
                  </a:lnTo>
                  <a:lnTo>
                    <a:pt x="2913" y="159"/>
                  </a:lnTo>
                  <a:lnTo>
                    <a:pt x="2919" y="154"/>
                  </a:lnTo>
                  <a:lnTo>
                    <a:pt x="2924" y="152"/>
                  </a:lnTo>
                  <a:lnTo>
                    <a:pt x="2930" y="151"/>
                  </a:lnTo>
                  <a:lnTo>
                    <a:pt x="2937" y="154"/>
                  </a:lnTo>
                  <a:lnTo>
                    <a:pt x="2937" y="154"/>
                  </a:lnTo>
                  <a:lnTo>
                    <a:pt x="3005" y="183"/>
                  </a:lnTo>
                  <a:lnTo>
                    <a:pt x="3071" y="213"/>
                  </a:lnTo>
                  <a:lnTo>
                    <a:pt x="3138" y="247"/>
                  </a:lnTo>
                  <a:lnTo>
                    <a:pt x="3203" y="281"/>
                  </a:lnTo>
                  <a:lnTo>
                    <a:pt x="3203" y="281"/>
                  </a:lnTo>
                  <a:lnTo>
                    <a:pt x="3208" y="286"/>
                  </a:lnTo>
                  <a:lnTo>
                    <a:pt x="3213" y="291"/>
                  </a:lnTo>
                  <a:lnTo>
                    <a:pt x="3215" y="298"/>
                  </a:lnTo>
                  <a:lnTo>
                    <a:pt x="3215" y="306"/>
                  </a:lnTo>
                  <a:lnTo>
                    <a:pt x="3215" y="306"/>
                  </a:lnTo>
                  <a:lnTo>
                    <a:pt x="3206" y="376"/>
                  </a:lnTo>
                  <a:lnTo>
                    <a:pt x="3200" y="412"/>
                  </a:lnTo>
                  <a:lnTo>
                    <a:pt x="3195" y="446"/>
                  </a:lnTo>
                  <a:lnTo>
                    <a:pt x="3195" y="446"/>
                  </a:lnTo>
                  <a:lnTo>
                    <a:pt x="3186" y="486"/>
                  </a:lnTo>
                  <a:lnTo>
                    <a:pt x="3178" y="527"/>
                  </a:lnTo>
                  <a:lnTo>
                    <a:pt x="3178" y="527"/>
                  </a:lnTo>
                  <a:lnTo>
                    <a:pt x="3168" y="574"/>
                  </a:lnTo>
                  <a:lnTo>
                    <a:pt x="3156" y="621"/>
                  </a:lnTo>
                  <a:lnTo>
                    <a:pt x="3156" y="621"/>
                  </a:lnTo>
                  <a:lnTo>
                    <a:pt x="3154" y="629"/>
                  </a:lnTo>
                  <a:lnTo>
                    <a:pt x="3154" y="636"/>
                  </a:lnTo>
                  <a:lnTo>
                    <a:pt x="3158" y="643"/>
                  </a:lnTo>
                  <a:lnTo>
                    <a:pt x="3165" y="649"/>
                  </a:lnTo>
                  <a:lnTo>
                    <a:pt x="3165" y="649"/>
                  </a:lnTo>
                  <a:lnTo>
                    <a:pt x="3221" y="689"/>
                  </a:lnTo>
                  <a:lnTo>
                    <a:pt x="3275" y="729"/>
                  </a:lnTo>
                  <a:lnTo>
                    <a:pt x="3328" y="773"/>
                  </a:lnTo>
                  <a:lnTo>
                    <a:pt x="3377" y="819"/>
                  </a:lnTo>
                  <a:lnTo>
                    <a:pt x="3377" y="819"/>
                  </a:lnTo>
                  <a:lnTo>
                    <a:pt x="3386" y="825"/>
                  </a:lnTo>
                  <a:lnTo>
                    <a:pt x="3393" y="827"/>
                  </a:lnTo>
                  <a:lnTo>
                    <a:pt x="3400" y="827"/>
                  </a:lnTo>
                  <a:lnTo>
                    <a:pt x="3408" y="823"/>
                  </a:lnTo>
                  <a:lnTo>
                    <a:pt x="3408" y="823"/>
                  </a:lnTo>
                  <a:lnTo>
                    <a:pt x="3450" y="802"/>
                  </a:lnTo>
                  <a:lnTo>
                    <a:pt x="3493" y="782"/>
                  </a:lnTo>
                  <a:lnTo>
                    <a:pt x="3535" y="762"/>
                  </a:lnTo>
                  <a:lnTo>
                    <a:pt x="3578" y="744"/>
                  </a:lnTo>
                  <a:lnTo>
                    <a:pt x="3578" y="744"/>
                  </a:lnTo>
                  <a:lnTo>
                    <a:pt x="3641" y="718"/>
                  </a:lnTo>
                  <a:lnTo>
                    <a:pt x="3671" y="707"/>
                  </a:lnTo>
                  <a:lnTo>
                    <a:pt x="3703" y="696"/>
                  </a:lnTo>
                  <a:lnTo>
                    <a:pt x="3703" y="696"/>
                  </a:lnTo>
                  <a:lnTo>
                    <a:pt x="3711" y="694"/>
                  </a:lnTo>
                  <a:lnTo>
                    <a:pt x="3717" y="694"/>
                  </a:lnTo>
                  <a:lnTo>
                    <a:pt x="3723" y="697"/>
                  </a:lnTo>
                  <a:lnTo>
                    <a:pt x="3728" y="701"/>
                  </a:lnTo>
                  <a:lnTo>
                    <a:pt x="3728" y="701"/>
                  </a:lnTo>
                  <a:lnTo>
                    <a:pt x="3764" y="743"/>
                  </a:lnTo>
                  <a:lnTo>
                    <a:pt x="3800" y="783"/>
                  </a:lnTo>
                  <a:lnTo>
                    <a:pt x="3833" y="826"/>
                  </a:lnTo>
                  <a:lnTo>
                    <a:pt x="3867" y="869"/>
                  </a:lnTo>
                  <a:lnTo>
                    <a:pt x="3867" y="869"/>
                  </a:lnTo>
                  <a:lnTo>
                    <a:pt x="3887" y="898"/>
                  </a:lnTo>
                  <a:lnTo>
                    <a:pt x="3910" y="927"/>
                  </a:lnTo>
                  <a:lnTo>
                    <a:pt x="3910" y="927"/>
                  </a:lnTo>
                  <a:lnTo>
                    <a:pt x="3915" y="937"/>
                  </a:lnTo>
                  <a:lnTo>
                    <a:pt x="3917" y="945"/>
                  </a:lnTo>
                  <a:lnTo>
                    <a:pt x="3915" y="954"/>
                  </a:lnTo>
                  <a:lnTo>
                    <a:pt x="3911" y="962"/>
                  </a:lnTo>
                  <a:lnTo>
                    <a:pt x="3911" y="962"/>
                  </a:lnTo>
                  <a:lnTo>
                    <a:pt x="3867" y="1030"/>
                  </a:lnTo>
                  <a:lnTo>
                    <a:pt x="3820" y="1095"/>
                  </a:lnTo>
                  <a:lnTo>
                    <a:pt x="3770" y="1159"/>
                  </a:lnTo>
                  <a:lnTo>
                    <a:pt x="3718" y="1221"/>
                  </a:lnTo>
                  <a:lnTo>
                    <a:pt x="3718" y="1221"/>
                  </a:lnTo>
                  <a:lnTo>
                    <a:pt x="3716" y="1225"/>
                  </a:lnTo>
                  <a:lnTo>
                    <a:pt x="3713" y="1231"/>
                  </a:lnTo>
                  <a:lnTo>
                    <a:pt x="3713" y="1235"/>
                  </a:lnTo>
                  <a:lnTo>
                    <a:pt x="3716" y="1240"/>
                  </a:lnTo>
                  <a:lnTo>
                    <a:pt x="3716" y="1240"/>
                  </a:lnTo>
                  <a:lnTo>
                    <a:pt x="3725" y="1254"/>
                  </a:lnTo>
                  <a:lnTo>
                    <a:pt x="3732" y="1267"/>
                  </a:lnTo>
                  <a:lnTo>
                    <a:pt x="3746" y="1296"/>
                  </a:lnTo>
                  <a:lnTo>
                    <a:pt x="3759" y="1325"/>
                  </a:lnTo>
                  <a:lnTo>
                    <a:pt x="3766" y="1339"/>
                  </a:lnTo>
                  <a:lnTo>
                    <a:pt x="3772" y="1353"/>
                  </a:lnTo>
                  <a:lnTo>
                    <a:pt x="3772" y="1353"/>
                  </a:lnTo>
                  <a:lnTo>
                    <a:pt x="3790" y="1383"/>
                  </a:lnTo>
                  <a:lnTo>
                    <a:pt x="3806" y="1414"/>
                  </a:lnTo>
                  <a:lnTo>
                    <a:pt x="3821" y="1446"/>
                  </a:lnTo>
                  <a:lnTo>
                    <a:pt x="3827" y="1461"/>
                  </a:lnTo>
                  <a:lnTo>
                    <a:pt x="3832" y="1477"/>
                  </a:lnTo>
                  <a:lnTo>
                    <a:pt x="3832" y="1477"/>
                  </a:lnTo>
                  <a:lnTo>
                    <a:pt x="3836" y="1487"/>
                  </a:lnTo>
                  <a:lnTo>
                    <a:pt x="3840" y="1495"/>
                  </a:lnTo>
                  <a:lnTo>
                    <a:pt x="3846" y="1501"/>
                  </a:lnTo>
                  <a:lnTo>
                    <a:pt x="3851" y="1504"/>
                  </a:lnTo>
                  <a:lnTo>
                    <a:pt x="3858" y="1507"/>
                  </a:lnTo>
                  <a:lnTo>
                    <a:pt x="3865" y="1508"/>
                  </a:lnTo>
                  <a:lnTo>
                    <a:pt x="3883" y="1508"/>
                  </a:lnTo>
                  <a:lnTo>
                    <a:pt x="3883" y="1508"/>
                  </a:lnTo>
                  <a:lnTo>
                    <a:pt x="3942" y="1508"/>
                  </a:lnTo>
                  <a:lnTo>
                    <a:pt x="4000" y="1508"/>
                  </a:lnTo>
                  <a:lnTo>
                    <a:pt x="4059" y="1511"/>
                  </a:lnTo>
                  <a:lnTo>
                    <a:pt x="4118" y="1513"/>
                  </a:lnTo>
                  <a:lnTo>
                    <a:pt x="4118" y="1513"/>
                  </a:lnTo>
                  <a:lnTo>
                    <a:pt x="4134" y="1515"/>
                  </a:lnTo>
                  <a:lnTo>
                    <a:pt x="4152" y="1516"/>
                  </a:lnTo>
                  <a:lnTo>
                    <a:pt x="4187" y="1522"/>
                  </a:lnTo>
                  <a:lnTo>
                    <a:pt x="4187" y="1522"/>
                  </a:lnTo>
                  <a:lnTo>
                    <a:pt x="4194" y="1523"/>
                  </a:lnTo>
                  <a:lnTo>
                    <a:pt x="4198" y="1526"/>
                  </a:lnTo>
                  <a:lnTo>
                    <a:pt x="4202" y="1530"/>
                  </a:lnTo>
                  <a:lnTo>
                    <a:pt x="4205" y="1537"/>
                  </a:lnTo>
                  <a:lnTo>
                    <a:pt x="4205" y="1537"/>
                  </a:lnTo>
                  <a:lnTo>
                    <a:pt x="4221" y="1601"/>
                  </a:lnTo>
                  <a:lnTo>
                    <a:pt x="4238" y="1665"/>
                  </a:lnTo>
                  <a:lnTo>
                    <a:pt x="4252" y="1728"/>
                  </a:lnTo>
                  <a:lnTo>
                    <a:pt x="4264" y="1793"/>
                  </a:lnTo>
                  <a:lnTo>
                    <a:pt x="4264" y="1793"/>
                  </a:lnTo>
                  <a:lnTo>
                    <a:pt x="4267" y="1823"/>
                  </a:lnTo>
                  <a:lnTo>
                    <a:pt x="4267" y="1832"/>
                  </a:lnTo>
                  <a:lnTo>
                    <a:pt x="4266" y="1839"/>
                  </a:lnTo>
                  <a:lnTo>
                    <a:pt x="4260" y="1846"/>
                  </a:lnTo>
                  <a:lnTo>
                    <a:pt x="4253" y="1852"/>
                  </a:lnTo>
                  <a:lnTo>
                    <a:pt x="4230" y="1867"/>
                  </a:lnTo>
                  <a:lnTo>
                    <a:pt x="4230" y="1867"/>
                  </a:lnTo>
                  <a:lnTo>
                    <a:pt x="4167" y="1903"/>
                  </a:lnTo>
                  <a:lnTo>
                    <a:pt x="4104" y="1936"/>
                  </a:lnTo>
                  <a:lnTo>
                    <a:pt x="4040" y="1968"/>
                  </a:lnTo>
                  <a:lnTo>
                    <a:pt x="3975" y="1999"/>
                  </a:lnTo>
                  <a:lnTo>
                    <a:pt x="3975" y="1999"/>
                  </a:lnTo>
                  <a:lnTo>
                    <a:pt x="3965" y="2003"/>
                  </a:lnTo>
                  <a:lnTo>
                    <a:pt x="3962" y="2005"/>
                  </a:lnTo>
                  <a:lnTo>
                    <a:pt x="3961" y="2010"/>
                  </a:lnTo>
                  <a:lnTo>
                    <a:pt x="3960" y="2012"/>
                  </a:lnTo>
                  <a:lnTo>
                    <a:pt x="3958" y="2017"/>
                  </a:lnTo>
                  <a:lnTo>
                    <a:pt x="3960" y="2028"/>
                  </a:lnTo>
                  <a:lnTo>
                    <a:pt x="3960" y="2028"/>
                  </a:lnTo>
                  <a:lnTo>
                    <a:pt x="3962" y="2044"/>
                  </a:lnTo>
                  <a:lnTo>
                    <a:pt x="3964" y="2061"/>
                  </a:lnTo>
                  <a:lnTo>
                    <a:pt x="3965" y="2094"/>
                  </a:lnTo>
                  <a:lnTo>
                    <a:pt x="3964" y="2161"/>
                  </a:lnTo>
                  <a:lnTo>
                    <a:pt x="3964" y="2161"/>
                  </a:lnTo>
                  <a:lnTo>
                    <a:pt x="3964" y="2231"/>
                  </a:lnTo>
                  <a:lnTo>
                    <a:pt x="3962" y="2267"/>
                  </a:lnTo>
                  <a:lnTo>
                    <a:pt x="3961" y="2284"/>
                  </a:lnTo>
                  <a:lnTo>
                    <a:pt x="3957" y="2302"/>
                  </a:lnTo>
                  <a:lnTo>
                    <a:pt x="3957" y="2302"/>
                  </a:lnTo>
                  <a:lnTo>
                    <a:pt x="3957" y="2306"/>
                  </a:lnTo>
                  <a:lnTo>
                    <a:pt x="3958" y="2310"/>
                  </a:lnTo>
                  <a:lnTo>
                    <a:pt x="3960" y="2313"/>
                  </a:lnTo>
                  <a:lnTo>
                    <a:pt x="3961" y="2316"/>
                  </a:lnTo>
                  <a:lnTo>
                    <a:pt x="3966" y="2319"/>
                  </a:lnTo>
                  <a:lnTo>
                    <a:pt x="3972" y="2321"/>
                  </a:lnTo>
                  <a:lnTo>
                    <a:pt x="3972" y="2321"/>
                  </a:lnTo>
                  <a:lnTo>
                    <a:pt x="4018" y="2342"/>
                  </a:lnTo>
                  <a:lnTo>
                    <a:pt x="4065" y="2364"/>
                  </a:lnTo>
                  <a:lnTo>
                    <a:pt x="4065" y="2364"/>
                  </a:lnTo>
                  <a:lnTo>
                    <a:pt x="4113" y="2389"/>
                  </a:lnTo>
                  <a:lnTo>
                    <a:pt x="4162" y="2416"/>
                  </a:lnTo>
                  <a:lnTo>
                    <a:pt x="4209" y="2442"/>
                  </a:lnTo>
                  <a:lnTo>
                    <a:pt x="4256" y="2471"/>
                  </a:lnTo>
                  <a:lnTo>
                    <a:pt x="4256" y="2471"/>
                  </a:lnTo>
                  <a:lnTo>
                    <a:pt x="4263" y="2475"/>
                  </a:lnTo>
                  <a:lnTo>
                    <a:pt x="4269" y="2482"/>
                  </a:lnTo>
                  <a:lnTo>
                    <a:pt x="4270" y="2489"/>
                  </a:lnTo>
                  <a:lnTo>
                    <a:pt x="4270" y="2497"/>
                  </a:lnTo>
                  <a:lnTo>
                    <a:pt x="4270" y="2497"/>
                  </a:lnTo>
                  <a:lnTo>
                    <a:pt x="4255" y="2576"/>
                  </a:lnTo>
                  <a:lnTo>
                    <a:pt x="4246" y="2617"/>
                  </a:lnTo>
                  <a:lnTo>
                    <a:pt x="4238" y="2655"/>
                  </a:lnTo>
                  <a:lnTo>
                    <a:pt x="4238" y="2655"/>
                  </a:lnTo>
                  <a:lnTo>
                    <a:pt x="4209" y="2768"/>
                  </a:lnTo>
                  <a:lnTo>
                    <a:pt x="4209" y="2768"/>
                  </a:lnTo>
                  <a:lnTo>
                    <a:pt x="4203" y="2786"/>
                  </a:lnTo>
                  <a:lnTo>
                    <a:pt x="4201" y="2791"/>
                  </a:lnTo>
                  <a:lnTo>
                    <a:pt x="4198" y="2795"/>
                  </a:lnTo>
                  <a:lnTo>
                    <a:pt x="4194" y="2797"/>
                  </a:lnTo>
                  <a:lnTo>
                    <a:pt x="4187" y="2800"/>
                  </a:lnTo>
                  <a:lnTo>
                    <a:pt x="4167" y="2802"/>
                  </a:lnTo>
                  <a:lnTo>
                    <a:pt x="4167" y="2802"/>
                  </a:lnTo>
                  <a:lnTo>
                    <a:pt x="4106" y="2808"/>
                  </a:lnTo>
                  <a:lnTo>
                    <a:pt x="4045" y="2811"/>
                  </a:lnTo>
                  <a:lnTo>
                    <a:pt x="3985" y="2812"/>
                  </a:lnTo>
                  <a:lnTo>
                    <a:pt x="3924" y="2812"/>
                  </a:lnTo>
                  <a:lnTo>
                    <a:pt x="3924" y="2812"/>
                  </a:lnTo>
                  <a:lnTo>
                    <a:pt x="3892" y="2812"/>
                  </a:lnTo>
                  <a:lnTo>
                    <a:pt x="3860" y="2812"/>
                  </a:lnTo>
                  <a:lnTo>
                    <a:pt x="3860" y="2812"/>
                  </a:lnTo>
                  <a:lnTo>
                    <a:pt x="3851" y="2812"/>
                  </a:lnTo>
                  <a:lnTo>
                    <a:pt x="3846" y="2815"/>
                  </a:lnTo>
                  <a:lnTo>
                    <a:pt x="3842" y="2820"/>
                  </a:lnTo>
                  <a:lnTo>
                    <a:pt x="3839" y="2827"/>
                  </a:lnTo>
                  <a:lnTo>
                    <a:pt x="3839" y="2827"/>
                  </a:lnTo>
                  <a:lnTo>
                    <a:pt x="3814" y="2886"/>
                  </a:lnTo>
                  <a:lnTo>
                    <a:pt x="3789" y="2944"/>
                  </a:lnTo>
                  <a:lnTo>
                    <a:pt x="3760" y="3001"/>
                  </a:lnTo>
                  <a:lnTo>
                    <a:pt x="3745" y="3028"/>
                  </a:lnTo>
                  <a:lnTo>
                    <a:pt x="3729" y="3056"/>
                  </a:lnTo>
                  <a:lnTo>
                    <a:pt x="3729" y="3056"/>
                  </a:lnTo>
                  <a:lnTo>
                    <a:pt x="3723" y="3068"/>
                  </a:lnTo>
                  <a:lnTo>
                    <a:pt x="3716" y="3081"/>
                  </a:lnTo>
                  <a:lnTo>
                    <a:pt x="3716" y="3081"/>
                  </a:lnTo>
                  <a:lnTo>
                    <a:pt x="3713" y="3087"/>
                  </a:lnTo>
                  <a:lnTo>
                    <a:pt x="3713" y="3091"/>
                  </a:lnTo>
                  <a:lnTo>
                    <a:pt x="3714" y="3095"/>
                  </a:lnTo>
                  <a:lnTo>
                    <a:pt x="3717" y="3099"/>
                  </a:lnTo>
                  <a:lnTo>
                    <a:pt x="3717" y="3099"/>
                  </a:lnTo>
                  <a:lnTo>
                    <a:pt x="3770" y="3161"/>
                  </a:lnTo>
                  <a:lnTo>
                    <a:pt x="3818" y="3225"/>
                  </a:lnTo>
                  <a:lnTo>
                    <a:pt x="3865" y="3290"/>
                  </a:lnTo>
                  <a:lnTo>
                    <a:pt x="3911" y="3358"/>
                  </a:lnTo>
                  <a:lnTo>
                    <a:pt x="3911" y="3358"/>
                  </a:lnTo>
                  <a:lnTo>
                    <a:pt x="3915" y="3366"/>
                  </a:lnTo>
                  <a:lnTo>
                    <a:pt x="3917" y="3375"/>
                  </a:lnTo>
                  <a:lnTo>
                    <a:pt x="3915" y="3384"/>
                  </a:lnTo>
                  <a:lnTo>
                    <a:pt x="3910" y="3393"/>
                  </a:lnTo>
                  <a:lnTo>
                    <a:pt x="3910" y="3393"/>
                  </a:lnTo>
                  <a:lnTo>
                    <a:pt x="3869" y="3448"/>
                  </a:lnTo>
                  <a:lnTo>
                    <a:pt x="3827" y="3502"/>
                  </a:lnTo>
                  <a:lnTo>
                    <a:pt x="3784" y="3556"/>
                  </a:lnTo>
                  <a:lnTo>
                    <a:pt x="3738" y="3609"/>
                  </a:lnTo>
                  <a:lnTo>
                    <a:pt x="3738" y="3609"/>
                  </a:lnTo>
                  <a:lnTo>
                    <a:pt x="3728" y="3619"/>
                  </a:lnTo>
                  <a:lnTo>
                    <a:pt x="3723" y="3621"/>
                  </a:lnTo>
                  <a:lnTo>
                    <a:pt x="3717" y="3624"/>
                  </a:lnTo>
                  <a:lnTo>
                    <a:pt x="3711" y="3626"/>
                  </a:lnTo>
                  <a:lnTo>
                    <a:pt x="3706" y="3626"/>
                  </a:lnTo>
                  <a:lnTo>
                    <a:pt x="3699" y="3624"/>
                  </a:lnTo>
                  <a:lnTo>
                    <a:pt x="3692" y="3623"/>
                  </a:lnTo>
                  <a:lnTo>
                    <a:pt x="3692" y="3623"/>
                  </a:lnTo>
                  <a:lnTo>
                    <a:pt x="3608" y="3590"/>
                  </a:lnTo>
                  <a:lnTo>
                    <a:pt x="3566" y="3572"/>
                  </a:lnTo>
                  <a:lnTo>
                    <a:pt x="3524" y="3552"/>
                  </a:lnTo>
                  <a:lnTo>
                    <a:pt x="3524" y="3552"/>
                  </a:lnTo>
                  <a:lnTo>
                    <a:pt x="3407" y="3495"/>
                  </a:lnTo>
                  <a:lnTo>
                    <a:pt x="3407" y="3495"/>
                  </a:lnTo>
                  <a:lnTo>
                    <a:pt x="3400" y="3493"/>
                  </a:lnTo>
                  <a:lnTo>
                    <a:pt x="3393" y="3493"/>
                  </a:lnTo>
                  <a:lnTo>
                    <a:pt x="3386" y="3495"/>
                  </a:lnTo>
                  <a:lnTo>
                    <a:pt x="3379" y="3501"/>
                  </a:lnTo>
                  <a:lnTo>
                    <a:pt x="3379" y="3501"/>
                  </a:lnTo>
                  <a:lnTo>
                    <a:pt x="3328" y="3547"/>
                  </a:lnTo>
                  <a:lnTo>
                    <a:pt x="3275" y="3591"/>
                  </a:lnTo>
                  <a:lnTo>
                    <a:pt x="3219" y="3634"/>
                  </a:lnTo>
                  <a:lnTo>
                    <a:pt x="3163" y="3674"/>
                  </a:lnTo>
                  <a:lnTo>
                    <a:pt x="3163" y="3674"/>
                  </a:lnTo>
                  <a:lnTo>
                    <a:pt x="3157" y="3678"/>
                  </a:lnTo>
                  <a:lnTo>
                    <a:pt x="3154" y="3682"/>
                  </a:lnTo>
                  <a:lnTo>
                    <a:pt x="3153" y="3688"/>
                  </a:lnTo>
                  <a:lnTo>
                    <a:pt x="3154" y="3694"/>
                  </a:lnTo>
                  <a:lnTo>
                    <a:pt x="3154" y="3694"/>
                  </a:lnTo>
                  <a:lnTo>
                    <a:pt x="3168" y="3746"/>
                  </a:lnTo>
                  <a:lnTo>
                    <a:pt x="3179" y="3800"/>
                  </a:lnTo>
                  <a:lnTo>
                    <a:pt x="3201" y="3907"/>
                  </a:lnTo>
                  <a:lnTo>
                    <a:pt x="3201" y="3907"/>
                  </a:lnTo>
                  <a:lnTo>
                    <a:pt x="3206" y="3933"/>
                  </a:lnTo>
                  <a:lnTo>
                    <a:pt x="3208" y="3960"/>
                  </a:lnTo>
                  <a:lnTo>
                    <a:pt x="3215" y="4012"/>
                  </a:lnTo>
                  <a:lnTo>
                    <a:pt x="3215" y="4012"/>
                  </a:lnTo>
                  <a:lnTo>
                    <a:pt x="3215" y="4018"/>
                  </a:lnTo>
                  <a:lnTo>
                    <a:pt x="3215" y="4022"/>
                  </a:lnTo>
                  <a:lnTo>
                    <a:pt x="3214" y="4026"/>
                  </a:lnTo>
                  <a:lnTo>
                    <a:pt x="3213" y="4030"/>
                  </a:lnTo>
                  <a:lnTo>
                    <a:pt x="3207" y="4036"/>
                  </a:lnTo>
                  <a:lnTo>
                    <a:pt x="3199" y="4041"/>
                  </a:lnTo>
                  <a:lnTo>
                    <a:pt x="3199" y="4041"/>
                  </a:lnTo>
                  <a:lnTo>
                    <a:pt x="3135" y="4075"/>
                  </a:lnTo>
                  <a:lnTo>
                    <a:pt x="3071" y="4107"/>
                  </a:lnTo>
                  <a:lnTo>
                    <a:pt x="3006" y="4137"/>
                  </a:lnTo>
                  <a:lnTo>
                    <a:pt x="2940" y="4166"/>
                  </a:lnTo>
                  <a:lnTo>
                    <a:pt x="2940" y="4166"/>
                  </a:lnTo>
                  <a:lnTo>
                    <a:pt x="2931" y="4168"/>
                  </a:lnTo>
                  <a:lnTo>
                    <a:pt x="2924" y="4168"/>
                  </a:lnTo>
                  <a:lnTo>
                    <a:pt x="2919" y="4165"/>
                  </a:lnTo>
                  <a:lnTo>
                    <a:pt x="2912" y="4159"/>
                  </a:lnTo>
                  <a:lnTo>
                    <a:pt x="2912" y="4159"/>
                  </a:lnTo>
                  <a:lnTo>
                    <a:pt x="2884" y="4132"/>
                  </a:lnTo>
                  <a:lnTo>
                    <a:pt x="2858" y="4104"/>
                  </a:lnTo>
                  <a:lnTo>
                    <a:pt x="2806" y="4046"/>
                  </a:lnTo>
                  <a:lnTo>
                    <a:pt x="2757" y="3986"/>
                  </a:lnTo>
                  <a:lnTo>
                    <a:pt x="2708" y="3924"/>
                  </a:lnTo>
                  <a:lnTo>
                    <a:pt x="2708" y="3924"/>
                  </a:lnTo>
                  <a:lnTo>
                    <a:pt x="2704" y="3918"/>
                  </a:lnTo>
                  <a:lnTo>
                    <a:pt x="2698" y="3914"/>
                  </a:lnTo>
                  <a:lnTo>
                    <a:pt x="2694" y="3911"/>
                  </a:lnTo>
                  <a:lnTo>
                    <a:pt x="2689" y="3908"/>
                  </a:lnTo>
                  <a:lnTo>
                    <a:pt x="2683" y="3908"/>
                  </a:lnTo>
                  <a:lnTo>
                    <a:pt x="2678" y="3908"/>
                  </a:lnTo>
                  <a:lnTo>
                    <a:pt x="2664" y="3911"/>
                  </a:lnTo>
                  <a:lnTo>
                    <a:pt x="2664" y="3911"/>
                  </a:lnTo>
                  <a:lnTo>
                    <a:pt x="2617" y="3925"/>
                  </a:lnTo>
                  <a:lnTo>
                    <a:pt x="2569" y="3937"/>
                  </a:lnTo>
                  <a:lnTo>
                    <a:pt x="2521" y="3949"/>
                  </a:lnTo>
                  <a:lnTo>
                    <a:pt x="2472" y="3958"/>
                  </a:lnTo>
                  <a:lnTo>
                    <a:pt x="2472" y="3958"/>
                  </a:lnTo>
                  <a:lnTo>
                    <a:pt x="2438" y="3964"/>
                  </a:lnTo>
                  <a:lnTo>
                    <a:pt x="2420" y="3967"/>
                  </a:lnTo>
                  <a:lnTo>
                    <a:pt x="2402" y="3968"/>
                  </a:lnTo>
                  <a:lnTo>
                    <a:pt x="2402" y="3968"/>
                  </a:lnTo>
                  <a:lnTo>
                    <a:pt x="2396" y="3971"/>
                  </a:lnTo>
                  <a:lnTo>
                    <a:pt x="2392" y="3974"/>
                  </a:lnTo>
                  <a:lnTo>
                    <a:pt x="2389" y="3978"/>
                  </a:lnTo>
                  <a:lnTo>
                    <a:pt x="2388" y="3983"/>
                  </a:lnTo>
                  <a:lnTo>
                    <a:pt x="2388" y="3983"/>
                  </a:lnTo>
                  <a:lnTo>
                    <a:pt x="2374" y="4047"/>
                  </a:lnTo>
                  <a:lnTo>
                    <a:pt x="2360" y="4109"/>
                  </a:lnTo>
                  <a:lnTo>
                    <a:pt x="2360" y="4109"/>
                  </a:lnTo>
                  <a:lnTo>
                    <a:pt x="2348" y="4158"/>
                  </a:lnTo>
                  <a:lnTo>
                    <a:pt x="2334" y="4205"/>
                  </a:lnTo>
                  <a:lnTo>
                    <a:pt x="2320" y="4252"/>
                  </a:lnTo>
                  <a:lnTo>
                    <a:pt x="2303" y="4299"/>
                  </a:lnTo>
                  <a:lnTo>
                    <a:pt x="2303" y="4299"/>
                  </a:lnTo>
                  <a:lnTo>
                    <a:pt x="2301" y="4306"/>
                  </a:lnTo>
                  <a:lnTo>
                    <a:pt x="2296" y="4310"/>
                  </a:lnTo>
                  <a:lnTo>
                    <a:pt x="2291" y="4313"/>
                  </a:lnTo>
                  <a:lnTo>
                    <a:pt x="2285" y="4314"/>
                  </a:lnTo>
                  <a:lnTo>
                    <a:pt x="2285" y="4314"/>
                  </a:lnTo>
                  <a:lnTo>
                    <a:pt x="2211" y="4319"/>
                  </a:lnTo>
                  <a:lnTo>
                    <a:pt x="2136" y="4320"/>
                  </a:lnTo>
                  <a:lnTo>
                    <a:pt x="2061" y="4319"/>
                  </a:lnTo>
                  <a:lnTo>
                    <a:pt x="1986" y="4314"/>
                  </a:lnTo>
                  <a:lnTo>
                    <a:pt x="1986" y="4314"/>
                  </a:lnTo>
                  <a:lnTo>
                    <a:pt x="1980" y="4313"/>
                  </a:lnTo>
                  <a:lnTo>
                    <a:pt x="1975" y="4312"/>
                  </a:lnTo>
                  <a:lnTo>
                    <a:pt x="1972" y="4308"/>
                  </a:lnTo>
                  <a:lnTo>
                    <a:pt x="1968" y="4301"/>
                  </a:lnTo>
                  <a:lnTo>
                    <a:pt x="1968" y="4301"/>
                  </a:lnTo>
                  <a:lnTo>
                    <a:pt x="1949" y="4244"/>
                  </a:lnTo>
                  <a:lnTo>
                    <a:pt x="1932" y="4187"/>
                  </a:lnTo>
                  <a:lnTo>
                    <a:pt x="1917" y="4129"/>
                  </a:lnTo>
                  <a:lnTo>
                    <a:pt x="1901" y="4071"/>
                  </a:lnTo>
                  <a:lnTo>
                    <a:pt x="1901" y="4071"/>
                  </a:lnTo>
                  <a:lnTo>
                    <a:pt x="1883" y="3983"/>
                  </a:lnTo>
                  <a:lnTo>
                    <a:pt x="1883" y="3983"/>
                  </a:lnTo>
                  <a:lnTo>
                    <a:pt x="1882" y="3978"/>
                  </a:lnTo>
                  <a:lnTo>
                    <a:pt x="1879" y="3974"/>
                  </a:lnTo>
                  <a:lnTo>
                    <a:pt x="1875" y="3971"/>
                  </a:lnTo>
                  <a:lnTo>
                    <a:pt x="1868" y="3968"/>
                  </a:lnTo>
                  <a:lnTo>
                    <a:pt x="1868" y="3968"/>
                  </a:lnTo>
                  <a:lnTo>
                    <a:pt x="1807" y="3960"/>
                  </a:lnTo>
                  <a:lnTo>
                    <a:pt x="1748" y="3947"/>
                  </a:lnTo>
                  <a:lnTo>
                    <a:pt x="1687" y="3933"/>
                  </a:lnTo>
                  <a:lnTo>
                    <a:pt x="1627" y="3917"/>
                  </a:lnTo>
                  <a:lnTo>
                    <a:pt x="1627" y="3917"/>
                  </a:lnTo>
                  <a:lnTo>
                    <a:pt x="1613" y="3914"/>
                  </a:lnTo>
                  <a:lnTo>
                    <a:pt x="1613" y="3914"/>
                  </a:lnTo>
                  <a:lnTo>
                    <a:pt x="1604" y="3911"/>
                  </a:lnTo>
                  <a:lnTo>
                    <a:pt x="1595" y="3907"/>
                  </a:lnTo>
                  <a:lnTo>
                    <a:pt x="1588" y="3904"/>
                  </a:lnTo>
                  <a:lnTo>
                    <a:pt x="1584" y="3904"/>
                  </a:lnTo>
                  <a:lnTo>
                    <a:pt x="1580" y="3904"/>
                  </a:lnTo>
                  <a:lnTo>
                    <a:pt x="1580" y="3904"/>
                  </a:lnTo>
                  <a:lnTo>
                    <a:pt x="1573" y="3911"/>
                  </a:lnTo>
                  <a:lnTo>
                    <a:pt x="1566" y="3919"/>
                  </a:lnTo>
                  <a:lnTo>
                    <a:pt x="1554" y="3936"/>
                  </a:lnTo>
                  <a:lnTo>
                    <a:pt x="1554" y="3936"/>
                  </a:lnTo>
                  <a:lnTo>
                    <a:pt x="1508" y="3994"/>
                  </a:lnTo>
                  <a:lnTo>
                    <a:pt x="1459" y="4053"/>
                  </a:lnTo>
                  <a:lnTo>
                    <a:pt x="1409" y="4108"/>
                  </a:lnTo>
                  <a:lnTo>
                    <a:pt x="1358" y="4161"/>
                  </a:lnTo>
                  <a:lnTo>
                    <a:pt x="1358" y="4161"/>
                  </a:lnTo>
                  <a:lnTo>
                    <a:pt x="1351" y="4166"/>
                  </a:lnTo>
                  <a:lnTo>
                    <a:pt x="1346" y="4169"/>
                  </a:lnTo>
                  <a:lnTo>
                    <a:pt x="1339" y="4168"/>
                  </a:lnTo>
                  <a:lnTo>
                    <a:pt x="1330" y="4166"/>
                  </a:lnTo>
                  <a:lnTo>
                    <a:pt x="1330" y="4166"/>
                  </a:lnTo>
                  <a:lnTo>
                    <a:pt x="1265" y="4137"/>
                  </a:lnTo>
                  <a:lnTo>
                    <a:pt x="1200" y="4107"/>
                  </a:lnTo>
                  <a:lnTo>
                    <a:pt x="1136" y="4075"/>
                  </a:lnTo>
                  <a:lnTo>
                    <a:pt x="1073" y="4041"/>
                  </a:lnTo>
                  <a:lnTo>
                    <a:pt x="1073" y="4041"/>
                  </a:lnTo>
                  <a:lnTo>
                    <a:pt x="1064" y="4036"/>
                  </a:lnTo>
                  <a:lnTo>
                    <a:pt x="1059" y="4029"/>
                  </a:lnTo>
                  <a:lnTo>
                    <a:pt x="1057" y="4026"/>
                  </a:lnTo>
                  <a:lnTo>
                    <a:pt x="1056" y="4021"/>
                  </a:lnTo>
                  <a:lnTo>
                    <a:pt x="1056" y="4011"/>
                  </a:lnTo>
                  <a:lnTo>
                    <a:pt x="1056" y="4011"/>
                  </a:lnTo>
                  <a:lnTo>
                    <a:pt x="1063" y="3961"/>
                  </a:lnTo>
                  <a:lnTo>
                    <a:pt x="1071" y="3910"/>
                  </a:lnTo>
                  <a:lnTo>
                    <a:pt x="1080" y="3860"/>
                  </a:lnTo>
                  <a:lnTo>
                    <a:pt x="1091" y="3811"/>
                  </a:lnTo>
                  <a:lnTo>
                    <a:pt x="1091" y="3811"/>
                  </a:lnTo>
                  <a:lnTo>
                    <a:pt x="1103" y="3752"/>
                  </a:lnTo>
                  <a:lnTo>
                    <a:pt x="1110" y="3723"/>
                  </a:lnTo>
                  <a:lnTo>
                    <a:pt x="1118" y="3692"/>
                  </a:lnTo>
                  <a:lnTo>
                    <a:pt x="1118" y="3692"/>
                  </a:lnTo>
                  <a:lnTo>
                    <a:pt x="1118" y="3687"/>
                  </a:lnTo>
                  <a:lnTo>
                    <a:pt x="1118" y="3682"/>
                  </a:lnTo>
                  <a:lnTo>
                    <a:pt x="1116" y="3678"/>
                  </a:lnTo>
                  <a:lnTo>
                    <a:pt x="1112" y="3674"/>
                  </a:lnTo>
                  <a:lnTo>
                    <a:pt x="1112" y="3674"/>
                  </a:lnTo>
                  <a:lnTo>
                    <a:pt x="1053" y="3634"/>
                  </a:lnTo>
                  <a:lnTo>
                    <a:pt x="996" y="3591"/>
                  </a:lnTo>
                  <a:lnTo>
                    <a:pt x="942" y="3547"/>
                  </a:lnTo>
                  <a:lnTo>
                    <a:pt x="916" y="3522"/>
                  </a:lnTo>
                  <a:lnTo>
                    <a:pt x="890" y="3498"/>
                  </a:lnTo>
                  <a:lnTo>
                    <a:pt x="890" y="3498"/>
                  </a:lnTo>
                  <a:lnTo>
                    <a:pt x="883" y="3494"/>
                  </a:lnTo>
                  <a:lnTo>
                    <a:pt x="877" y="3493"/>
                  </a:lnTo>
                  <a:lnTo>
                    <a:pt x="870" y="3494"/>
                  </a:lnTo>
                  <a:lnTo>
                    <a:pt x="863" y="3497"/>
                  </a:lnTo>
                  <a:lnTo>
                    <a:pt x="863" y="3497"/>
                  </a:lnTo>
                  <a:lnTo>
                    <a:pt x="794" y="3531"/>
                  </a:lnTo>
                  <a:lnTo>
                    <a:pt x="722" y="3563"/>
                  </a:lnTo>
                  <a:lnTo>
                    <a:pt x="722" y="3563"/>
                  </a:lnTo>
                  <a:lnTo>
                    <a:pt x="644" y="3597"/>
                  </a:lnTo>
                  <a:lnTo>
                    <a:pt x="606" y="3612"/>
                  </a:lnTo>
                  <a:lnTo>
                    <a:pt x="567" y="3626"/>
                  </a:lnTo>
                  <a:lnTo>
                    <a:pt x="567" y="3626"/>
                  </a:lnTo>
                  <a:lnTo>
                    <a:pt x="559" y="3627"/>
                  </a:lnTo>
                  <a:lnTo>
                    <a:pt x="553" y="3626"/>
                  </a:lnTo>
                  <a:lnTo>
                    <a:pt x="549" y="3624"/>
                  </a:lnTo>
                  <a:lnTo>
                    <a:pt x="543" y="3619"/>
                  </a:lnTo>
                  <a:lnTo>
                    <a:pt x="543" y="3619"/>
                  </a:lnTo>
                  <a:lnTo>
                    <a:pt x="511" y="3584"/>
                  </a:lnTo>
                  <a:lnTo>
                    <a:pt x="481" y="3548"/>
                  </a:lnTo>
                  <a:lnTo>
                    <a:pt x="450" y="3511"/>
                  </a:lnTo>
                  <a:lnTo>
                    <a:pt x="421" y="3473"/>
                  </a:lnTo>
                  <a:lnTo>
                    <a:pt x="421" y="3473"/>
                  </a:lnTo>
                  <a:lnTo>
                    <a:pt x="362" y="3393"/>
                  </a:lnTo>
                  <a:lnTo>
                    <a:pt x="362" y="3393"/>
                  </a:lnTo>
                  <a:lnTo>
                    <a:pt x="356" y="3384"/>
                  </a:lnTo>
                  <a:lnTo>
                    <a:pt x="355" y="3380"/>
                  </a:lnTo>
                  <a:lnTo>
                    <a:pt x="355" y="3375"/>
                  </a:lnTo>
                  <a:lnTo>
                    <a:pt x="356" y="3366"/>
                  </a:lnTo>
                  <a:lnTo>
                    <a:pt x="362" y="3357"/>
                  </a:lnTo>
                  <a:lnTo>
                    <a:pt x="362" y="3357"/>
                  </a:lnTo>
                  <a:lnTo>
                    <a:pt x="406" y="3290"/>
                  </a:lnTo>
                  <a:lnTo>
                    <a:pt x="453" y="3225"/>
                  </a:lnTo>
                  <a:lnTo>
                    <a:pt x="502" y="3161"/>
                  </a:lnTo>
                  <a:lnTo>
                    <a:pt x="553" y="3099"/>
                  </a:lnTo>
                  <a:lnTo>
                    <a:pt x="553" y="3099"/>
                  </a:lnTo>
                  <a:lnTo>
                    <a:pt x="557" y="3093"/>
                  </a:lnTo>
                  <a:lnTo>
                    <a:pt x="559" y="3089"/>
                  </a:lnTo>
                  <a:lnTo>
                    <a:pt x="557" y="3084"/>
                  </a:lnTo>
                  <a:lnTo>
                    <a:pt x="554" y="3078"/>
                  </a:lnTo>
                  <a:lnTo>
                    <a:pt x="554" y="3078"/>
                  </a:lnTo>
                  <a:lnTo>
                    <a:pt x="524" y="3024"/>
                  </a:lnTo>
                  <a:lnTo>
                    <a:pt x="495" y="2969"/>
                  </a:lnTo>
                  <a:lnTo>
                    <a:pt x="468" y="2912"/>
                  </a:lnTo>
                  <a:lnTo>
                    <a:pt x="443" y="2854"/>
                  </a:lnTo>
                  <a:lnTo>
                    <a:pt x="443" y="2854"/>
                  </a:lnTo>
                  <a:lnTo>
                    <a:pt x="437" y="2840"/>
                  </a:lnTo>
                  <a:lnTo>
                    <a:pt x="434" y="2831"/>
                  </a:lnTo>
                  <a:lnTo>
                    <a:pt x="431" y="2823"/>
                  </a:lnTo>
                  <a:lnTo>
                    <a:pt x="431" y="2823"/>
                  </a:lnTo>
                  <a:lnTo>
                    <a:pt x="428" y="2818"/>
                  </a:lnTo>
                  <a:lnTo>
                    <a:pt x="424" y="2815"/>
                  </a:lnTo>
                  <a:lnTo>
                    <a:pt x="419" y="2812"/>
                  </a:lnTo>
                  <a:lnTo>
                    <a:pt x="412" y="2812"/>
                  </a:lnTo>
                  <a:lnTo>
                    <a:pt x="412" y="2812"/>
                  </a:lnTo>
                  <a:lnTo>
                    <a:pt x="352" y="2812"/>
                  </a:lnTo>
                  <a:lnTo>
                    <a:pt x="292" y="2812"/>
                  </a:lnTo>
                  <a:lnTo>
                    <a:pt x="233" y="2811"/>
                  </a:lnTo>
                  <a:lnTo>
                    <a:pt x="173" y="2808"/>
                  </a:lnTo>
                  <a:lnTo>
                    <a:pt x="173" y="2808"/>
                  </a:lnTo>
                  <a:lnTo>
                    <a:pt x="151" y="2807"/>
                  </a:lnTo>
                  <a:lnTo>
                    <a:pt x="128" y="2804"/>
                  </a:lnTo>
                  <a:lnTo>
                    <a:pt x="82" y="2798"/>
                  </a:lnTo>
                  <a:lnTo>
                    <a:pt x="82" y="2798"/>
                  </a:lnTo>
                  <a:lnTo>
                    <a:pt x="76" y="2797"/>
                  </a:lnTo>
                  <a:lnTo>
                    <a:pt x="72" y="2794"/>
                  </a:lnTo>
                  <a:lnTo>
                    <a:pt x="69" y="2790"/>
                  </a:lnTo>
                  <a:lnTo>
                    <a:pt x="68" y="2786"/>
                  </a:lnTo>
                  <a:lnTo>
                    <a:pt x="68" y="2786"/>
                  </a:lnTo>
                  <a:lnTo>
                    <a:pt x="44" y="2700"/>
                  </a:lnTo>
                  <a:lnTo>
                    <a:pt x="33" y="2657"/>
                  </a:lnTo>
                  <a:lnTo>
                    <a:pt x="24" y="2614"/>
                  </a:lnTo>
                  <a:lnTo>
                    <a:pt x="24" y="2614"/>
                  </a:lnTo>
                  <a:lnTo>
                    <a:pt x="15" y="2563"/>
                  </a:lnTo>
                  <a:lnTo>
                    <a:pt x="10" y="2538"/>
                  </a:lnTo>
                  <a:lnTo>
                    <a:pt x="4" y="2513"/>
                  </a:lnTo>
                  <a:lnTo>
                    <a:pt x="4" y="2513"/>
                  </a:lnTo>
                  <a:lnTo>
                    <a:pt x="1" y="2503"/>
                  </a:lnTo>
                  <a:lnTo>
                    <a:pt x="0" y="2496"/>
                  </a:lnTo>
                  <a:lnTo>
                    <a:pt x="0" y="2489"/>
                  </a:lnTo>
                  <a:lnTo>
                    <a:pt x="3" y="2485"/>
                  </a:lnTo>
                  <a:lnTo>
                    <a:pt x="6" y="2479"/>
                  </a:lnTo>
                  <a:lnTo>
                    <a:pt x="10" y="2475"/>
                  </a:lnTo>
                  <a:lnTo>
                    <a:pt x="24" y="2466"/>
                  </a:lnTo>
                  <a:lnTo>
                    <a:pt x="24" y="2466"/>
                  </a:lnTo>
                  <a:lnTo>
                    <a:pt x="90" y="2425"/>
                  </a:lnTo>
                  <a:lnTo>
                    <a:pt x="158" y="2389"/>
                  </a:lnTo>
                  <a:lnTo>
                    <a:pt x="227" y="2355"/>
                  </a:lnTo>
                  <a:lnTo>
                    <a:pt x="298" y="2323"/>
                  </a:lnTo>
                  <a:lnTo>
                    <a:pt x="298" y="2323"/>
                  </a:lnTo>
                  <a:lnTo>
                    <a:pt x="305" y="2317"/>
                  </a:lnTo>
                  <a:lnTo>
                    <a:pt x="309" y="2312"/>
                  </a:lnTo>
                  <a:lnTo>
                    <a:pt x="312" y="2305"/>
                  </a:lnTo>
                  <a:lnTo>
                    <a:pt x="312" y="2295"/>
                  </a:lnTo>
                  <a:lnTo>
                    <a:pt x="312" y="2295"/>
                  </a:lnTo>
                  <a:lnTo>
                    <a:pt x="309" y="2256"/>
                  </a:lnTo>
                  <a:lnTo>
                    <a:pt x="306" y="2218"/>
                  </a:lnTo>
                  <a:lnTo>
                    <a:pt x="306" y="2179"/>
                  </a:lnTo>
                  <a:lnTo>
                    <a:pt x="308" y="2140"/>
                  </a:lnTo>
                  <a:lnTo>
                    <a:pt x="308" y="2140"/>
                  </a:lnTo>
                  <a:lnTo>
                    <a:pt x="308" y="2079"/>
                  </a:lnTo>
                  <a:lnTo>
                    <a:pt x="309" y="2047"/>
                  </a:lnTo>
                  <a:lnTo>
                    <a:pt x="310" y="2032"/>
                  </a:lnTo>
                  <a:lnTo>
                    <a:pt x="313" y="2017"/>
                  </a:lnTo>
                  <a:lnTo>
                    <a:pt x="313" y="2017"/>
                  </a:lnTo>
                  <a:lnTo>
                    <a:pt x="313" y="2012"/>
                  </a:lnTo>
                  <a:lnTo>
                    <a:pt x="313" y="2010"/>
                  </a:lnTo>
                  <a:lnTo>
                    <a:pt x="312" y="2007"/>
                  </a:lnTo>
                  <a:lnTo>
                    <a:pt x="309" y="2004"/>
                  </a:lnTo>
                  <a:lnTo>
                    <a:pt x="305" y="2001"/>
                  </a:lnTo>
                  <a:lnTo>
                    <a:pt x="299" y="1999"/>
                  </a:lnTo>
                  <a:lnTo>
                    <a:pt x="299" y="1999"/>
                  </a:lnTo>
                  <a:lnTo>
                    <a:pt x="245" y="1975"/>
                  </a:lnTo>
                  <a:lnTo>
                    <a:pt x="193" y="1949"/>
                  </a:lnTo>
                  <a:lnTo>
                    <a:pt x="140" y="1922"/>
                  </a:lnTo>
                  <a:lnTo>
                    <a:pt x="89" y="1893"/>
                  </a:lnTo>
                  <a:lnTo>
                    <a:pt x="89" y="1893"/>
                  </a:lnTo>
                  <a:lnTo>
                    <a:pt x="17" y="1850"/>
                  </a:lnTo>
                  <a:lnTo>
                    <a:pt x="17" y="1850"/>
                  </a:lnTo>
                  <a:lnTo>
                    <a:pt x="8" y="1845"/>
                  </a:lnTo>
                  <a:lnTo>
                    <a:pt x="3" y="1839"/>
                  </a:lnTo>
                  <a:lnTo>
                    <a:pt x="1" y="1831"/>
                  </a:lnTo>
                  <a:lnTo>
                    <a:pt x="1" y="1821"/>
                  </a:lnTo>
                  <a:lnTo>
                    <a:pt x="1" y="1821"/>
                  </a:lnTo>
                  <a:lnTo>
                    <a:pt x="11" y="1771"/>
                  </a:lnTo>
                  <a:lnTo>
                    <a:pt x="21" y="1723"/>
                  </a:lnTo>
                  <a:lnTo>
                    <a:pt x="21" y="1723"/>
                  </a:lnTo>
                  <a:lnTo>
                    <a:pt x="36" y="1656"/>
                  </a:lnTo>
                  <a:lnTo>
                    <a:pt x="51" y="1591"/>
                  </a:lnTo>
                  <a:lnTo>
                    <a:pt x="51" y="1591"/>
                  </a:lnTo>
                  <a:lnTo>
                    <a:pt x="57" y="1573"/>
                  </a:lnTo>
                  <a:lnTo>
                    <a:pt x="62" y="1556"/>
                  </a:lnTo>
                  <a:lnTo>
                    <a:pt x="62" y="1556"/>
                  </a:lnTo>
                  <a:lnTo>
                    <a:pt x="69" y="1536"/>
                  </a:lnTo>
                  <a:lnTo>
                    <a:pt x="72" y="1530"/>
                  </a:lnTo>
                  <a:lnTo>
                    <a:pt x="76" y="1526"/>
                  </a:lnTo>
                  <a:lnTo>
                    <a:pt x="80" y="1523"/>
                  </a:lnTo>
                  <a:lnTo>
                    <a:pt x="87" y="1520"/>
                  </a:lnTo>
                  <a:lnTo>
                    <a:pt x="108" y="1518"/>
                  </a:lnTo>
                  <a:lnTo>
                    <a:pt x="108" y="1518"/>
                  </a:lnTo>
                  <a:lnTo>
                    <a:pt x="151" y="1513"/>
                  </a:lnTo>
                  <a:lnTo>
                    <a:pt x="194" y="1512"/>
                  </a:lnTo>
                  <a:lnTo>
                    <a:pt x="270" y="1508"/>
                  </a:lnTo>
                  <a:lnTo>
                    <a:pt x="270" y="1508"/>
                  </a:lnTo>
                  <a:close/>
                  <a:moveTo>
                    <a:pt x="2133" y="614"/>
                  </a:moveTo>
                  <a:lnTo>
                    <a:pt x="2133" y="614"/>
                  </a:lnTo>
                  <a:lnTo>
                    <a:pt x="2093" y="614"/>
                  </a:lnTo>
                  <a:lnTo>
                    <a:pt x="2054" y="617"/>
                  </a:lnTo>
                  <a:lnTo>
                    <a:pt x="2014" y="620"/>
                  </a:lnTo>
                  <a:lnTo>
                    <a:pt x="1975" y="622"/>
                  </a:lnTo>
                  <a:lnTo>
                    <a:pt x="1936" y="628"/>
                  </a:lnTo>
                  <a:lnTo>
                    <a:pt x="1897" y="633"/>
                  </a:lnTo>
                  <a:lnTo>
                    <a:pt x="1860" y="639"/>
                  </a:lnTo>
                  <a:lnTo>
                    <a:pt x="1821" y="647"/>
                  </a:lnTo>
                  <a:lnTo>
                    <a:pt x="1784" y="656"/>
                  </a:lnTo>
                  <a:lnTo>
                    <a:pt x="1748" y="664"/>
                  </a:lnTo>
                  <a:lnTo>
                    <a:pt x="1710" y="674"/>
                  </a:lnTo>
                  <a:lnTo>
                    <a:pt x="1674" y="685"/>
                  </a:lnTo>
                  <a:lnTo>
                    <a:pt x="1638" y="697"/>
                  </a:lnTo>
                  <a:lnTo>
                    <a:pt x="1602" y="710"/>
                  </a:lnTo>
                  <a:lnTo>
                    <a:pt x="1566" y="722"/>
                  </a:lnTo>
                  <a:lnTo>
                    <a:pt x="1531" y="737"/>
                  </a:lnTo>
                  <a:lnTo>
                    <a:pt x="1497" y="753"/>
                  </a:lnTo>
                  <a:lnTo>
                    <a:pt x="1464" y="768"/>
                  </a:lnTo>
                  <a:lnTo>
                    <a:pt x="1430" y="784"/>
                  </a:lnTo>
                  <a:lnTo>
                    <a:pt x="1397" y="802"/>
                  </a:lnTo>
                  <a:lnTo>
                    <a:pt x="1365" y="820"/>
                  </a:lnTo>
                  <a:lnTo>
                    <a:pt x="1332" y="838"/>
                  </a:lnTo>
                  <a:lnTo>
                    <a:pt x="1301" y="859"/>
                  </a:lnTo>
                  <a:lnTo>
                    <a:pt x="1269" y="879"/>
                  </a:lnTo>
                  <a:lnTo>
                    <a:pt x="1239" y="899"/>
                  </a:lnTo>
                  <a:lnTo>
                    <a:pt x="1210" y="922"/>
                  </a:lnTo>
                  <a:lnTo>
                    <a:pt x="1179" y="944"/>
                  </a:lnTo>
                  <a:lnTo>
                    <a:pt x="1152" y="967"/>
                  </a:lnTo>
                  <a:lnTo>
                    <a:pt x="1123" y="991"/>
                  </a:lnTo>
                  <a:lnTo>
                    <a:pt x="1095" y="1016"/>
                  </a:lnTo>
                  <a:lnTo>
                    <a:pt x="1069" y="1041"/>
                  </a:lnTo>
                  <a:lnTo>
                    <a:pt x="1042" y="1067"/>
                  </a:lnTo>
                  <a:lnTo>
                    <a:pt x="1016" y="1094"/>
                  </a:lnTo>
                  <a:lnTo>
                    <a:pt x="991" y="1120"/>
                  </a:lnTo>
                  <a:lnTo>
                    <a:pt x="966" y="1148"/>
                  </a:lnTo>
                  <a:lnTo>
                    <a:pt x="942" y="1177"/>
                  </a:lnTo>
                  <a:lnTo>
                    <a:pt x="919" y="1204"/>
                  </a:lnTo>
                  <a:lnTo>
                    <a:pt x="897" y="1235"/>
                  </a:lnTo>
                  <a:lnTo>
                    <a:pt x="875" y="1264"/>
                  </a:lnTo>
                  <a:lnTo>
                    <a:pt x="854" y="1294"/>
                  </a:lnTo>
                  <a:lnTo>
                    <a:pt x="833" y="1325"/>
                  </a:lnTo>
                  <a:lnTo>
                    <a:pt x="814" y="1357"/>
                  </a:lnTo>
                  <a:lnTo>
                    <a:pt x="794" y="1389"/>
                  </a:lnTo>
                  <a:lnTo>
                    <a:pt x="776" y="1422"/>
                  </a:lnTo>
                  <a:lnTo>
                    <a:pt x="759" y="1455"/>
                  </a:lnTo>
                  <a:lnTo>
                    <a:pt x="743" y="1489"/>
                  </a:lnTo>
                  <a:lnTo>
                    <a:pt x="726" y="1522"/>
                  </a:lnTo>
                  <a:lnTo>
                    <a:pt x="712" y="1556"/>
                  </a:lnTo>
                  <a:lnTo>
                    <a:pt x="697" y="1591"/>
                  </a:lnTo>
                  <a:lnTo>
                    <a:pt x="685" y="1627"/>
                  </a:lnTo>
                  <a:lnTo>
                    <a:pt x="672" y="1662"/>
                  </a:lnTo>
                  <a:lnTo>
                    <a:pt x="660" y="1698"/>
                  </a:lnTo>
                  <a:lnTo>
                    <a:pt x="649" y="1735"/>
                  </a:lnTo>
                  <a:lnTo>
                    <a:pt x="639" y="1771"/>
                  </a:lnTo>
                  <a:lnTo>
                    <a:pt x="631" y="1809"/>
                  </a:lnTo>
                  <a:lnTo>
                    <a:pt x="622" y="1846"/>
                  </a:lnTo>
                  <a:lnTo>
                    <a:pt x="614" y="1885"/>
                  </a:lnTo>
                  <a:lnTo>
                    <a:pt x="608" y="1924"/>
                  </a:lnTo>
                  <a:lnTo>
                    <a:pt x="603" y="1961"/>
                  </a:lnTo>
                  <a:lnTo>
                    <a:pt x="599" y="2001"/>
                  </a:lnTo>
                  <a:lnTo>
                    <a:pt x="595" y="2040"/>
                  </a:lnTo>
                  <a:lnTo>
                    <a:pt x="592" y="2079"/>
                  </a:lnTo>
                  <a:lnTo>
                    <a:pt x="590" y="2119"/>
                  </a:lnTo>
                  <a:lnTo>
                    <a:pt x="590" y="2159"/>
                  </a:lnTo>
                  <a:lnTo>
                    <a:pt x="590" y="2159"/>
                  </a:lnTo>
                  <a:lnTo>
                    <a:pt x="590" y="2201"/>
                  </a:lnTo>
                  <a:lnTo>
                    <a:pt x="592" y="2241"/>
                  </a:lnTo>
                  <a:lnTo>
                    <a:pt x="595" y="2281"/>
                  </a:lnTo>
                  <a:lnTo>
                    <a:pt x="597" y="2320"/>
                  </a:lnTo>
                  <a:lnTo>
                    <a:pt x="601" y="2360"/>
                  </a:lnTo>
                  <a:lnTo>
                    <a:pt x="607" y="2399"/>
                  </a:lnTo>
                  <a:lnTo>
                    <a:pt x="613" y="2436"/>
                  </a:lnTo>
                  <a:lnTo>
                    <a:pt x="620" y="2475"/>
                  </a:lnTo>
                  <a:lnTo>
                    <a:pt x="628" y="2513"/>
                  </a:lnTo>
                  <a:lnTo>
                    <a:pt x="636" y="2550"/>
                  </a:lnTo>
                  <a:lnTo>
                    <a:pt x="646" y="2588"/>
                  </a:lnTo>
                  <a:lnTo>
                    <a:pt x="657" y="2625"/>
                  </a:lnTo>
                  <a:lnTo>
                    <a:pt x="668" y="2661"/>
                  </a:lnTo>
                  <a:lnTo>
                    <a:pt x="680" y="2697"/>
                  </a:lnTo>
                  <a:lnTo>
                    <a:pt x="694" y="2732"/>
                  </a:lnTo>
                  <a:lnTo>
                    <a:pt x="710" y="2768"/>
                  </a:lnTo>
                  <a:lnTo>
                    <a:pt x="725" y="2802"/>
                  </a:lnTo>
                  <a:lnTo>
                    <a:pt x="740" y="2837"/>
                  </a:lnTo>
                  <a:lnTo>
                    <a:pt x="758" y="2870"/>
                  </a:lnTo>
                  <a:lnTo>
                    <a:pt x="776" y="2904"/>
                  </a:lnTo>
                  <a:lnTo>
                    <a:pt x="796" y="2937"/>
                  </a:lnTo>
                  <a:lnTo>
                    <a:pt x="815" y="2970"/>
                  </a:lnTo>
                  <a:lnTo>
                    <a:pt x="836" y="3002"/>
                  </a:lnTo>
                  <a:lnTo>
                    <a:pt x="858" y="3034"/>
                  </a:lnTo>
                  <a:lnTo>
                    <a:pt x="881" y="3066"/>
                  </a:lnTo>
                  <a:lnTo>
                    <a:pt x="905" y="3098"/>
                  </a:lnTo>
                  <a:lnTo>
                    <a:pt x="929" y="3128"/>
                  </a:lnTo>
                  <a:lnTo>
                    <a:pt x="955" y="3157"/>
                  </a:lnTo>
                  <a:lnTo>
                    <a:pt x="981" y="3188"/>
                  </a:lnTo>
                  <a:lnTo>
                    <a:pt x="1009" y="3217"/>
                  </a:lnTo>
                  <a:lnTo>
                    <a:pt x="1037" y="3246"/>
                  </a:lnTo>
                  <a:lnTo>
                    <a:pt x="1066" y="3275"/>
                  </a:lnTo>
                  <a:lnTo>
                    <a:pt x="1066" y="3275"/>
                  </a:lnTo>
                  <a:lnTo>
                    <a:pt x="1102" y="3308"/>
                  </a:lnTo>
                  <a:lnTo>
                    <a:pt x="1139" y="3340"/>
                  </a:lnTo>
                  <a:lnTo>
                    <a:pt x="1177" y="3371"/>
                  </a:lnTo>
                  <a:lnTo>
                    <a:pt x="1214" y="3400"/>
                  </a:lnTo>
                  <a:lnTo>
                    <a:pt x="1251" y="3427"/>
                  </a:lnTo>
                  <a:lnTo>
                    <a:pt x="1290" y="3454"/>
                  </a:lnTo>
                  <a:lnTo>
                    <a:pt x="1329" y="3479"/>
                  </a:lnTo>
                  <a:lnTo>
                    <a:pt x="1368" y="3504"/>
                  </a:lnTo>
                  <a:lnTo>
                    <a:pt x="1408" y="3526"/>
                  </a:lnTo>
                  <a:lnTo>
                    <a:pt x="1447" y="3547"/>
                  </a:lnTo>
                  <a:lnTo>
                    <a:pt x="1488" y="3566"/>
                  </a:lnTo>
                  <a:lnTo>
                    <a:pt x="1529" y="3584"/>
                  </a:lnTo>
                  <a:lnTo>
                    <a:pt x="1570" y="3602"/>
                  </a:lnTo>
                  <a:lnTo>
                    <a:pt x="1612" y="3617"/>
                  </a:lnTo>
                  <a:lnTo>
                    <a:pt x="1653" y="3631"/>
                  </a:lnTo>
                  <a:lnTo>
                    <a:pt x="1696" y="3645"/>
                  </a:lnTo>
                  <a:lnTo>
                    <a:pt x="1739" y="3656"/>
                  </a:lnTo>
                  <a:lnTo>
                    <a:pt x="1782" y="3667"/>
                  </a:lnTo>
                  <a:lnTo>
                    <a:pt x="1827" y="3676"/>
                  </a:lnTo>
                  <a:lnTo>
                    <a:pt x="1871" y="3684"/>
                  </a:lnTo>
                  <a:lnTo>
                    <a:pt x="1915" y="3691"/>
                  </a:lnTo>
                  <a:lnTo>
                    <a:pt x="1960" y="3696"/>
                  </a:lnTo>
                  <a:lnTo>
                    <a:pt x="2005" y="3700"/>
                  </a:lnTo>
                  <a:lnTo>
                    <a:pt x="2051" y="3703"/>
                  </a:lnTo>
                  <a:lnTo>
                    <a:pt x="2097" y="3705"/>
                  </a:lnTo>
                  <a:lnTo>
                    <a:pt x="2143" y="3705"/>
                  </a:lnTo>
                  <a:lnTo>
                    <a:pt x="2190" y="3705"/>
                  </a:lnTo>
                  <a:lnTo>
                    <a:pt x="2237" y="3702"/>
                  </a:lnTo>
                  <a:lnTo>
                    <a:pt x="2284" y="3699"/>
                  </a:lnTo>
                  <a:lnTo>
                    <a:pt x="2332" y="3695"/>
                  </a:lnTo>
                  <a:lnTo>
                    <a:pt x="2380" y="3689"/>
                  </a:lnTo>
                  <a:lnTo>
                    <a:pt x="2428" y="3682"/>
                  </a:lnTo>
                  <a:lnTo>
                    <a:pt x="2428" y="3682"/>
                  </a:lnTo>
                  <a:lnTo>
                    <a:pt x="2495" y="3666"/>
                  </a:lnTo>
                  <a:lnTo>
                    <a:pt x="2560" y="3648"/>
                  </a:lnTo>
                  <a:lnTo>
                    <a:pt x="2624" y="3627"/>
                  </a:lnTo>
                  <a:lnTo>
                    <a:pt x="2686" y="3605"/>
                  </a:lnTo>
                  <a:lnTo>
                    <a:pt x="2747" y="3580"/>
                  </a:lnTo>
                  <a:lnTo>
                    <a:pt x="2806" y="3554"/>
                  </a:lnTo>
                  <a:lnTo>
                    <a:pt x="2865" y="3523"/>
                  </a:lnTo>
                  <a:lnTo>
                    <a:pt x="2922" y="3491"/>
                  </a:lnTo>
                  <a:lnTo>
                    <a:pt x="2977" y="3458"/>
                  </a:lnTo>
                  <a:lnTo>
                    <a:pt x="3031" y="3421"/>
                  </a:lnTo>
                  <a:lnTo>
                    <a:pt x="3084" y="3382"/>
                  </a:lnTo>
                  <a:lnTo>
                    <a:pt x="3135" y="3340"/>
                  </a:lnTo>
                  <a:lnTo>
                    <a:pt x="3185" y="3296"/>
                  </a:lnTo>
                  <a:lnTo>
                    <a:pt x="3232" y="3250"/>
                  </a:lnTo>
                  <a:lnTo>
                    <a:pt x="3279" y="3200"/>
                  </a:lnTo>
                  <a:lnTo>
                    <a:pt x="3323" y="3149"/>
                  </a:lnTo>
                  <a:lnTo>
                    <a:pt x="3323" y="3149"/>
                  </a:lnTo>
                  <a:lnTo>
                    <a:pt x="3366" y="3095"/>
                  </a:lnTo>
                  <a:lnTo>
                    <a:pt x="3407" y="3041"/>
                  </a:lnTo>
                  <a:lnTo>
                    <a:pt x="3444" y="2984"/>
                  </a:lnTo>
                  <a:lnTo>
                    <a:pt x="3479" y="2927"/>
                  </a:lnTo>
                  <a:lnTo>
                    <a:pt x="3511" y="2869"/>
                  </a:lnTo>
                  <a:lnTo>
                    <a:pt x="3540" y="2811"/>
                  </a:lnTo>
                  <a:lnTo>
                    <a:pt x="3567" y="2751"/>
                  </a:lnTo>
                  <a:lnTo>
                    <a:pt x="3591" y="2690"/>
                  </a:lnTo>
                  <a:lnTo>
                    <a:pt x="3612" y="2628"/>
                  </a:lnTo>
                  <a:lnTo>
                    <a:pt x="3630" y="2564"/>
                  </a:lnTo>
                  <a:lnTo>
                    <a:pt x="3646" y="2500"/>
                  </a:lnTo>
                  <a:lnTo>
                    <a:pt x="3659" y="2436"/>
                  </a:lnTo>
                  <a:lnTo>
                    <a:pt x="3669" y="2370"/>
                  </a:lnTo>
                  <a:lnTo>
                    <a:pt x="3675" y="2303"/>
                  </a:lnTo>
                  <a:lnTo>
                    <a:pt x="3680" y="2236"/>
                  </a:lnTo>
                  <a:lnTo>
                    <a:pt x="3681" y="2168"/>
                  </a:lnTo>
                  <a:lnTo>
                    <a:pt x="3681" y="2168"/>
                  </a:lnTo>
                  <a:lnTo>
                    <a:pt x="3681" y="2126"/>
                  </a:lnTo>
                  <a:lnTo>
                    <a:pt x="3680" y="2086"/>
                  </a:lnTo>
                  <a:lnTo>
                    <a:pt x="3677" y="2047"/>
                  </a:lnTo>
                  <a:lnTo>
                    <a:pt x="3674" y="2007"/>
                  </a:lnTo>
                  <a:lnTo>
                    <a:pt x="3670" y="1968"/>
                  </a:lnTo>
                  <a:lnTo>
                    <a:pt x="3664" y="1929"/>
                  </a:lnTo>
                  <a:lnTo>
                    <a:pt x="3657" y="1890"/>
                  </a:lnTo>
                  <a:lnTo>
                    <a:pt x="3650" y="1852"/>
                  </a:lnTo>
                  <a:lnTo>
                    <a:pt x="3642" y="1814"/>
                  </a:lnTo>
                  <a:lnTo>
                    <a:pt x="3634" y="1777"/>
                  </a:lnTo>
                  <a:lnTo>
                    <a:pt x="3624" y="1739"/>
                  </a:lnTo>
                  <a:lnTo>
                    <a:pt x="3613" y="1702"/>
                  </a:lnTo>
                  <a:lnTo>
                    <a:pt x="3601" y="1666"/>
                  </a:lnTo>
                  <a:lnTo>
                    <a:pt x="3588" y="1630"/>
                  </a:lnTo>
                  <a:lnTo>
                    <a:pt x="3576" y="1595"/>
                  </a:lnTo>
                  <a:lnTo>
                    <a:pt x="3560" y="1559"/>
                  </a:lnTo>
                  <a:lnTo>
                    <a:pt x="3545" y="1525"/>
                  </a:lnTo>
                  <a:lnTo>
                    <a:pt x="3530" y="1491"/>
                  </a:lnTo>
                  <a:lnTo>
                    <a:pt x="3513" y="1457"/>
                  </a:lnTo>
                  <a:lnTo>
                    <a:pt x="3495" y="1423"/>
                  </a:lnTo>
                  <a:lnTo>
                    <a:pt x="3477" y="1391"/>
                  </a:lnTo>
                  <a:lnTo>
                    <a:pt x="3459" y="1360"/>
                  </a:lnTo>
                  <a:lnTo>
                    <a:pt x="3438" y="1328"/>
                  </a:lnTo>
                  <a:lnTo>
                    <a:pt x="3419" y="1296"/>
                  </a:lnTo>
                  <a:lnTo>
                    <a:pt x="3397" y="1265"/>
                  </a:lnTo>
                  <a:lnTo>
                    <a:pt x="3375" y="1235"/>
                  </a:lnTo>
                  <a:lnTo>
                    <a:pt x="3353" y="1206"/>
                  </a:lnTo>
                  <a:lnTo>
                    <a:pt x="3329" y="1177"/>
                  </a:lnTo>
                  <a:lnTo>
                    <a:pt x="3305" y="1149"/>
                  </a:lnTo>
                  <a:lnTo>
                    <a:pt x="3280" y="1121"/>
                  </a:lnTo>
                  <a:lnTo>
                    <a:pt x="3256" y="1094"/>
                  </a:lnTo>
                  <a:lnTo>
                    <a:pt x="3229" y="1067"/>
                  </a:lnTo>
                  <a:lnTo>
                    <a:pt x="3203" y="1041"/>
                  </a:lnTo>
                  <a:lnTo>
                    <a:pt x="3175" y="1016"/>
                  </a:lnTo>
                  <a:lnTo>
                    <a:pt x="3147" y="991"/>
                  </a:lnTo>
                  <a:lnTo>
                    <a:pt x="3120" y="967"/>
                  </a:lnTo>
                  <a:lnTo>
                    <a:pt x="3091" y="944"/>
                  </a:lnTo>
                  <a:lnTo>
                    <a:pt x="3061" y="922"/>
                  </a:lnTo>
                  <a:lnTo>
                    <a:pt x="3031" y="899"/>
                  </a:lnTo>
                  <a:lnTo>
                    <a:pt x="3001" y="879"/>
                  </a:lnTo>
                  <a:lnTo>
                    <a:pt x="2969" y="858"/>
                  </a:lnTo>
                  <a:lnTo>
                    <a:pt x="2938" y="838"/>
                  </a:lnTo>
                  <a:lnTo>
                    <a:pt x="2905" y="819"/>
                  </a:lnTo>
                  <a:lnTo>
                    <a:pt x="2873" y="801"/>
                  </a:lnTo>
                  <a:lnTo>
                    <a:pt x="2840" y="784"/>
                  </a:lnTo>
                  <a:lnTo>
                    <a:pt x="2806" y="766"/>
                  </a:lnTo>
                  <a:lnTo>
                    <a:pt x="2772" y="751"/>
                  </a:lnTo>
                  <a:lnTo>
                    <a:pt x="2737" y="736"/>
                  </a:lnTo>
                  <a:lnTo>
                    <a:pt x="2703" y="722"/>
                  </a:lnTo>
                  <a:lnTo>
                    <a:pt x="2666" y="708"/>
                  </a:lnTo>
                  <a:lnTo>
                    <a:pt x="2630" y="696"/>
                  </a:lnTo>
                  <a:lnTo>
                    <a:pt x="2594" y="685"/>
                  </a:lnTo>
                  <a:lnTo>
                    <a:pt x="2558" y="674"/>
                  </a:lnTo>
                  <a:lnTo>
                    <a:pt x="2521" y="664"/>
                  </a:lnTo>
                  <a:lnTo>
                    <a:pt x="2484" y="654"/>
                  </a:lnTo>
                  <a:lnTo>
                    <a:pt x="2446" y="646"/>
                  </a:lnTo>
                  <a:lnTo>
                    <a:pt x="2409" y="639"/>
                  </a:lnTo>
                  <a:lnTo>
                    <a:pt x="2370" y="632"/>
                  </a:lnTo>
                  <a:lnTo>
                    <a:pt x="2331" y="626"/>
                  </a:lnTo>
                  <a:lnTo>
                    <a:pt x="2292" y="622"/>
                  </a:lnTo>
                  <a:lnTo>
                    <a:pt x="2252" y="618"/>
                  </a:lnTo>
                  <a:lnTo>
                    <a:pt x="2213" y="615"/>
                  </a:lnTo>
                  <a:lnTo>
                    <a:pt x="2173" y="614"/>
                  </a:lnTo>
                  <a:lnTo>
                    <a:pt x="2133" y="614"/>
                  </a:lnTo>
                  <a:lnTo>
                    <a:pt x="2133" y="614"/>
                  </a:lnTo>
                  <a:close/>
                </a:path>
              </a:pathLst>
            </a:custGeom>
            <a:noFill/>
            <a:ln w="9525">
              <a:solidFill>
                <a:schemeClr val="accent2"/>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6">
              <a:extLst>
                <a:ext uri="{FF2B5EF4-FFF2-40B4-BE49-F238E27FC236}">
                  <a16:creationId xmlns:a16="http://schemas.microsoft.com/office/drawing/2014/main" id="{6BE0C1BA-61B4-BE6E-9494-F9C7F10C9F76}"/>
                </a:ext>
              </a:extLst>
            </p:cNvPr>
            <p:cNvSpPr>
              <a:spLocks noEditPoints="1"/>
            </p:cNvSpPr>
            <p:nvPr/>
          </p:nvSpPr>
          <p:spPr bwMode="auto">
            <a:xfrm>
              <a:off x="8017399" y="4217191"/>
              <a:ext cx="289866" cy="273756"/>
            </a:xfrm>
            <a:custGeom>
              <a:avLst/>
              <a:gdLst>
                <a:gd name="T0" fmla="*/ 2509 w 2717"/>
                <a:gd name="T1" fmla="*/ 1501 h 2566"/>
                <a:gd name="T2" fmla="*/ 2420 w 2717"/>
                <a:gd name="T3" fmla="*/ 884 h 2566"/>
                <a:gd name="T4" fmla="*/ 2340 w 2717"/>
                <a:gd name="T5" fmla="*/ 877 h 2566"/>
                <a:gd name="T6" fmla="*/ 2252 w 2717"/>
                <a:gd name="T7" fmla="*/ 999 h 2566"/>
                <a:gd name="T8" fmla="*/ 2179 w 2717"/>
                <a:gd name="T9" fmla="*/ 1060 h 2566"/>
                <a:gd name="T10" fmla="*/ 2148 w 2717"/>
                <a:gd name="T11" fmla="*/ 1139 h 2566"/>
                <a:gd name="T12" fmla="*/ 1846 w 2717"/>
                <a:gd name="T13" fmla="*/ 754 h 2566"/>
                <a:gd name="T14" fmla="*/ 1817 w 2717"/>
                <a:gd name="T15" fmla="*/ 879 h 2566"/>
                <a:gd name="T16" fmla="*/ 1717 w 2717"/>
                <a:gd name="T17" fmla="*/ 1005 h 2566"/>
                <a:gd name="T18" fmla="*/ 1630 w 2717"/>
                <a:gd name="T19" fmla="*/ 1187 h 2566"/>
                <a:gd name="T20" fmla="*/ 1601 w 2717"/>
                <a:gd name="T21" fmla="*/ 1769 h 2566"/>
                <a:gd name="T22" fmla="*/ 1540 w 2717"/>
                <a:gd name="T23" fmla="*/ 1511 h 2566"/>
                <a:gd name="T24" fmla="*/ 1349 w 2717"/>
                <a:gd name="T25" fmla="*/ 1479 h 2566"/>
                <a:gd name="T26" fmla="*/ 1317 w 2717"/>
                <a:gd name="T27" fmla="*/ 622 h 2566"/>
                <a:gd name="T28" fmla="*/ 1195 w 2717"/>
                <a:gd name="T29" fmla="*/ 234 h 2566"/>
                <a:gd name="T30" fmla="*/ 1166 w 2717"/>
                <a:gd name="T31" fmla="*/ 997 h 2566"/>
                <a:gd name="T32" fmla="*/ 1041 w 2717"/>
                <a:gd name="T33" fmla="*/ 1486 h 2566"/>
                <a:gd name="T34" fmla="*/ 979 w 2717"/>
                <a:gd name="T35" fmla="*/ 3 h 2566"/>
                <a:gd name="T36" fmla="*/ 868 w 2717"/>
                <a:gd name="T37" fmla="*/ 241 h 2566"/>
                <a:gd name="T38" fmla="*/ 833 w 2717"/>
                <a:gd name="T39" fmla="*/ 1146 h 2566"/>
                <a:gd name="T40" fmla="*/ 657 w 2717"/>
                <a:gd name="T41" fmla="*/ 1493 h 2566"/>
                <a:gd name="T42" fmla="*/ 627 w 2717"/>
                <a:gd name="T43" fmla="*/ 1787 h 2566"/>
                <a:gd name="T44" fmla="*/ 456 w 2717"/>
                <a:gd name="T45" fmla="*/ 1582 h 2566"/>
                <a:gd name="T46" fmla="*/ 119 w 2717"/>
                <a:gd name="T47" fmla="*/ 1588 h 2566"/>
                <a:gd name="T48" fmla="*/ 22 w 2717"/>
                <a:gd name="T49" fmla="*/ 1733 h 2566"/>
                <a:gd name="T50" fmla="*/ 537 w 2717"/>
                <a:gd name="T51" fmla="*/ 2326 h 2566"/>
                <a:gd name="T52" fmla="*/ 1138 w 2717"/>
                <a:gd name="T53" fmla="*/ 2553 h 2566"/>
                <a:gd name="T54" fmla="*/ 1625 w 2717"/>
                <a:gd name="T55" fmla="*/ 2534 h 2566"/>
                <a:gd name="T56" fmla="*/ 1981 w 2717"/>
                <a:gd name="T57" fmla="*/ 2419 h 2566"/>
                <a:gd name="T58" fmla="*/ 2456 w 2717"/>
                <a:gd name="T59" fmla="*/ 2043 h 2566"/>
                <a:gd name="T60" fmla="*/ 2717 w 2717"/>
                <a:gd name="T61" fmla="*/ 1573 h 2566"/>
                <a:gd name="T62" fmla="*/ 952 w 2717"/>
                <a:gd name="T63" fmla="*/ 2370 h 2566"/>
                <a:gd name="T64" fmla="*/ 760 w 2717"/>
                <a:gd name="T65" fmla="*/ 2186 h 2566"/>
                <a:gd name="T66" fmla="*/ 733 w 2717"/>
                <a:gd name="T67" fmla="*/ 1928 h 2566"/>
                <a:gd name="T68" fmla="*/ 889 w 2717"/>
                <a:gd name="T69" fmla="*/ 1709 h 2566"/>
                <a:gd name="T70" fmla="*/ 1140 w 2717"/>
                <a:gd name="T71" fmla="*/ 1645 h 2566"/>
                <a:gd name="T72" fmla="*/ 1381 w 2717"/>
                <a:gd name="T73" fmla="*/ 1767 h 2566"/>
                <a:gd name="T74" fmla="*/ 1478 w 2717"/>
                <a:gd name="T75" fmla="*/ 2022 h 2566"/>
                <a:gd name="T76" fmla="*/ 1392 w 2717"/>
                <a:gd name="T77" fmla="*/ 2262 h 2566"/>
                <a:gd name="T78" fmla="*/ 1158 w 2717"/>
                <a:gd name="T79" fmla="*/ 2395 h 2566"/>
                <a:gd name="T80" fmla="*/ 1654 w 2717"/>
                <a:gd name="T81" fmla="*/ 1261 h 2566"/>
                <a:gd name="T82" fmla="*/ 1717 w 2717"/>
                <a:gd name="T83" fmla="*/ 1281 h 2566"/>
                <a:gd name="T84" fmla="*/ 2161 w 2717"/>
                <a:gd name="T85" fmla="*/ 1422 h 2566"/>
                <a:gd name="T86" fmla="*/ 2122 w 2717"/>
                <a:gd name="T87" fmla="*/ 1787 h 2566"/>
                <a:gd name="T88" fmla="*/ 1974 w 2717"/>
                <a:gd name="T89" fmla="*/ 1464 h 2566"/>
                <a:gd name="T90" fmla="*/ 2031 w 2717"/>
                <a:gd name="T91" fmla="*/ 1153 h 2566"/>
                <a:gd name="T92" fmla="*/ 2176 w 2717"/>
                <a:gd name="T93" fmla="*/ 1343 h 2566"/>
                <a:gd name="T94" fmla="*/ 2179 w 2717"/>
                <a:gd name="T95" fmla="*/ 1259 h 2566"/>
                <a:gd name="T96" fmla="*/ 2069 w 2717"/>
                <a:gd name="T97" fmla="*/ 1295 h 2566"/>
                <a:gd name="T98" fmla="*/ 1996 w 2717"/>
                <a:gd name="T99" fmla="*/ 1106 h 2566"/>
                <a:gd name="T100" fmla="*/ 1974 w 2717"/>
                <a:gd name="T101" fmla="*/ 999 h 2566"/>
                <a:gd name="T102" fmla="*/ 1887 w 2717"/>
                <a:gd name="T103" fmla="*/ 890 h 2566"/>
                <a:gd name="T104" fmla="*/ 1885 w 2717"/>
                <a:gd name="T105" fmla="*/ 804 h 2566"/>
                <a:gd name="T106" fmla="*/ 2094 w 2717"/>
                <a:gd name="T107" fmla="*/ 828 h 2566"/>
                <a:gd name="T108" fmla="*/ 2142 w 2717"/>
                <a:gd name="T109" fmla="*/ 1206 h 2566"/>
                <a:gd name="T110" fmla="*/ 2251 w 2717"/>
                <a:gd name="T111" fmla="*/ 1412 h 2566"/>
                <a:gd name="T112" fmla="*/ 2218 w 2717"/>
                <a:gd name="T113" fmla="*/ 1349 h 2566"/>
                <a:gd name="T114" fmla="*/ 2252 w 2717"/>
                <a:gd name="T115" fmla="*/ 1381 h 2566"/>
                <a:gd name="T116" fmla="*/ 2222 w 2717"/>
                <a:gd name="T117" fmla="*/ 1303 h 2566"/>
                <a:gd name="T118" fmla="*/ 2240 w 2717"/>
                <a:gd name="T119" fmla="*/ 1207 h 2566"/>
                <a:gd name="T120" fmla="*/ 2219 w 2717"/>
                <a:gd name="T121" fmla="*/ 1155 h 2566"/>
                <a:gd name="T122" fmla="*/ 2226 w 2717"/>
                <a:gd name="T123" fmla="*/ 1077 h 2566"/>
                <a:gd name="T124" fmla="*/ 2234 w 2717"/>
                <a:gd name="T125" fmla="*/ 1156 h 2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17" h="2566">
                  <a:moveTo>
                    <a:pt x="2700" y="1568"/>
                  </a:moveTo>
                  <a:lnTo>
                    <a:pt x="2700" y="1568"/>
                  </a:lnTo>
                  <a:lnTo>
                    <a:pt x="2616" y="1568"/>
                  </a:lnTo>
                  <a:lnTo>
                    <a:pt x="2530" y="1568"/>
                  </a:lnTo>
                  <a:lnTo>
                    <a:pt x="2530" y="1568"/>
                  </a:lnTo>
                  <a:lnTo>
                    <a:pt x="2518" y="1568"/>
                  </a:lnTo>
                  <a:lnTo>
                    <a:pt x="2514" y="1566"/>
                  </a:lnTo>
                  <a:lnTo>
                    <a:pt x="2512" y="1564"/>
                  </a:lnTo>
                  <a:lnTo>
                    <a:pt x="2510" y="1561"/>
                  </a:lnTo>
                  <a:lnTo>
                    <a:pt x="2509" y="1557"/>
                  </a:lnTo>
                  <a:lnTo>
                    <a:pt x="2507" y="1545"/>
                  </a:lnTo>
                  <a:lnTo>
                    <a:pt x="2507" y="1545"/>
                  </a:lnTo>
                  <a:lnTo>
                    <a:pt x="2509" y="1523"/>
                  </a:lnTo>
                  <a:lnTo>
                    <a:pt x="2509" y="1501"/>
                  </a:lnTo>
                  <a:lnTo>
                    <a:pt x="2509" y="1501"/>
                  </a:lnTo>
                  <a:lnTo>
                    <a:pt x="2509" y="1020"/>
                  </a:lnTo>
                  <a:lnTo>
                    <a:pt x="2509" y="1020"/>
                  </a:lnTo>
                  <a:lnTo>
                    <a:pt x="2507" y="999"/>
                  </a:lnTo>
                  <a:lnTo>
                    <a:pt x="2503" y="979"/>
                  </a:lnTo>
                  <a:lnTo>
                    <a:pt x="2498" y="961"/>
                  </a:lnTo>
                  <a:lnTo>
                    <a:pt x="2489" y="944"/>
                  </a:lnTo>
                  <a:lnTo>
                    <a:pt x="2478" y="929"/>
                  </a:lnTo>
                  <a:lnTo>
                    <a:pt x="2464" y="915"/>
                  </a:lnTo>
                  <a:lnTo>
                    <a:pt x="2449" y="904"/>
                  </a:lnTo>
                  <a:lnTo>
                    <a:pt x="2430" y="893"/>
                  </a:lnTo>
                  <a:lnTo>
                    <a:pt x="2430" y="893"/>
                  </a:lnTo>
                  <a:lnTo>
                    <a:pt x="2423" y="890"/>
                  </a:lnTo>
                  <a:lnTo>
                    <a:pt x="2421" y="887"/>
                  </a:lnTo>
                  <a:lnTo>
                    <a:pt x="2420" y="884"/>
                  </a:lnTo>
                  <a:lnTo>
                    <a:pt x="2420" y="884"/>
                  </a:lnTo>
                  <a:lnTo>
                    <a:pt x="2420" y="877"/>
                  </a:lnTo>
                  <a:lnTo>
                    <a:pt x="2419" y="872"/>
                  </a:lnTo>
                  <a:lnTo>
                    <a:pt x="2417" y="869"/>
                  </a:lnTo>
                  <a:lnTo>
                    <a:pt x="2413" y="866"/>
                  </a:lnTo>
                  <a:lnTo>
                    <a:pt x="2409" y="866"/>
                  </a:lnTo>
                  <a:lnTo>
                    <a:pt x="2405" y="865"/>
                  </a:lnTo>
                  <a:lnTo>
                    <a:pt x="2395" y="865"/>
                  </a:lnTo>
                  <a:lnTo>
                    <a:pt x="2395" y="865"/>
                  </a:lnTo>
                  <a:lnTo>
                    <a:pt x="2362" y="865"/>
                  </a:lnTo>
                  <a:lnTo>
                    <a:pt x="2362" y="865"/>
                  </a:lnTo>
                  <a:lnTo>
                    <a:pt x="2354" y="865"/>
                  </a:lnTo>
                  <a:lnTo>
                    <a:pt x="2345" y="868"/>
                  </a:lnTo>
                  <a:lnTo>
                    <a:pt x="2342" y="869"/>
                  </a:lnTo>
                  <a:lnTo>
                    <a:pt x="2341" y="872"/>
                  </a:lnTo>
                  <a:lnTo>
                    <a:pt x="2340" y="877"/>
                  </a:lnTo>
                  <a:lnTo>
                    <a:pt x="2340" y="883"/>
                  </a:lnTo>
                  <a:lnTo>
                    <a:pt x="2340" y="883"/>
                  </a:lnTo>
                  <a:lnTo>
                    <a:pt x="2338" y="887"/>
                  </a:lnTo>
                  <a:lnTo>
                    <a:pt x="2336" y="891"/>
                  </a:lnTo>
                  <a:lnTo>
                    <a:pt x="2327" y="895"/>
                  </a:lnTo>
                  <a:lnTo>
                    <a:pt x="2327" y="895"/>
                  </a:lnTo>
                  <a:lnTo>
                    <a:pt x="2312" y="904"/>
                  </a:lnTo>
                  <a:lnTo>
                    <a:pt x="2298" y="914"/>
                  </a:lnTo>
                  <a:lnTo>
                    <a:pt x="2286" y="925"/>
                  </a:lnTo>
                  <a:lnTo>
                    <a:pt x="2275" y="937"/>
                  </a:lnTo>
                  <a:lnTo>
                    <a:pt x="2266" y="951"/>
                  </a:lnTo>
                  <a:lnTo>
                    <a:pt x="2259" y="966"/>
                  </a:lnTo>
                  <a:lnTo>
                    <a:pt x="2255" y="983"/>
                  </a:lnTo>
                  <a:lnTo>
                    <a:pt x="2252" y="999"/>
                  </a:lnTo>
                  <a:lnTo>
                    <a:pt x="2252" y="999"/>
                  </a:lnTo>
                  <a:lnTo>
                    <a:pt x="2251" y="1024"/>
                  </a:lnTo>
                  <a:lnTo>
                    <a:pt x="2248" y="1031"/>
                  </a:lnTo>
                  <a:lnTo>
                    <a:pt x="2245" y="1037"/>
                  </a:lnTo>
                  <a:lnTo>
                    <a:pt x="2240" y="1040"/>
                  </a:lnTo>
                  <a:lnTo>
                    <a:pt x="2232" y="1041"/>
                  </a:lnTo>
                  <a:lnTo>
                    <a:pt x="2207" y="1042"/>
                  </a:lnTo>
                  <a:lnTo>
                    <a:pt x="2207" y="1042"/>
                  </a:lnTo>
                  <a:lnTo>
                    <a:pt x="2204" y="1042"/>
                  </a:lnTo>
                  <a:lnTo>
                    <a:pt x="2204" y="1042"/>
                  </a:lnTo>
                  <a:lnTo>
                    <a:pt x="2193" y="1044"/>
                  </a:lnTo>
                  <a:lnTo>
                    <a:pt x="2189" y="1045"/>
                  </a:lnTo>
                  <a:lnTo>
                    <a:pt x="2184" y="1048"/>
                  </a:lnTo>
                  <a:lnTo>
                    <a:pt x="2182" y="1052"/>
                  </a:lnTo>
                  <a:lnTo>
                    <a:pt x="2180" y="1056"/>
                  </a:lnTo>
                  <a:lnTo>
                    <a:pt x="2179" y="1060"/>
                  </a:lnTo>
                  <a:lnTo>
                    <a:pt x="2179" y="1067"/>
                  </a:lnTo>
                  <a:lnTo>
                    <a:pt x="2179" y="1067"/>
                  </a:lnTo>
                  <a:lnTo>
                    <a:pt x="2179" y="1103"/>
                  </a:lnTo>
                  <a:lnTo>
                    <a:pt x="2179" y="1139"/>
                  </a:lnTo>
                  <a:lnTo>
                    <a:pt x="2179" y="1139"/>
                  </a:lnTo>
                  <a:lnTo>
                    <a:pt x="2179" y="1146"/>
                  </a:lnTo>
                  <a:lnTo>
                    <a:pt x="2176" y="1152"/>
                  </a:lnTo>
                  <a:lnTo>
                    <a:pt x="2171" y="1155"/>
                  </a:lnTo>
                  <a:lnTo>
                    <a:pt x="2162" y="1156"/>
                  </a:lnTo>
                  <a:lnTo>
                    <a:pt x="2162" y="1156"/>
                  </a:lnTo>
                  <a:lnTo>
                    <a:pt x="2155" y="1155"/>
                  </a:lnTo>
                  <a:lnTo>
                    <a:pt x="2153" y="1153"/>
                  </a:lnTo>
                  <a:lnTo>
                    <a:pt x="2151" y="1152"/>
                  </a:lnTo>
                  <a:lnTo>
                    <a:pt x="2148" y="1146"/>
                  </a:lnTo>
                  <a:lnTo>
                    <a:pt x="2148" y="1139"/>
                  </a:lnTo>
                  <a:lnTo>
                    <a:pt x="2148" y="1139"/>
                  </a:lnTo>
                  <a:lnTo>
                    <a:pt x="2148" y="1047"/>
                  </a:lnTo>
                  <a:lnTo>
                    <a:pt x="2148" y="1047"/>
                  </a:lnTo>
                  <a:lnTo>
                    <a:pt x="2147" y="792"/>
                  </a:lnTo>
                  <a:lnTo>
                    <a:pt x="2147" y="792"/>
                  </a:lnTo>
                  <a:lnTo>
                    <a:pt x="2147" y="783"/>
                  </a:lnTo>
                  <a:lnTo>
                    <a:pt x="2146" y="776"/>
                  </a:lnTo>
                  <a:lnTo>
                    <a:pt x="2143" y="769"/>
                  </a:lnTo>
                  <a:lnTo>
                    <a:pt x="2140" y="764"/>
                  </a:lnTo>
                  <a:lnTo>
                    <a:pt x="2135" y="761"/>
                  </a:lnTo>
                  <a:lnTo>
                    <a:pt x="2129" y="758"/>
                  </a:lnTo>
                  <a:lnTo>
                    <a:pt x="2124" y="756"/>
                  </a:lnTo>
                  <a:lnTo>
                    <a:pt x="2115" y="756"/>
                  </a:lnTo>
                  <a:lnTo>
                    <a:pt x="2115" y="756"/>
                  </a:lnTo>
                  <a:lnTo>
                    <a:pt x="1846" y="754"/>
                  </a:lnTo>
                  <a:lnTo>
                    <a:pt x="1846" y="754"/>
                  </a:lnTo>
                  <a:lnTo>
                    <a:pt x="1839" y="754"/>
                  </a:lnTo>
                  <a:lnTo>
                    <a:pt x="1832" y="756"/>
                  </a:lnTo>
                  <a:lnTo>
                    <a:pt x="1828" y="758"/>
                  </a:lnTo>
                  <a:lnTo>
                    <a:pt x="1824" y="761"/>
                  </a:lnTo>
                  <a:lnTo>
                    <a:pt x="1821" y="764"/>
                  </a:lnTo>
                  <a:lnTo>
                    <a:pt x="1820" y="769"/>
                  </a:lnTo>
                  <a:lnTo>
                    <a:pt x="1819" y="775"/>
                  </a:lnTo>
                  <a:lnTo>
                    <a:pt x="1819" y="782"/>
                  </a:lnTo>
                  <a:lnTo>
                    <a:pt x="1819" y="782"/>
                  </a:lnTo>
                  <a:lnTo>
                    <a:pt x="1819" y="823"/>
                  </a:lnTo>
                  <a:lnTo>
                    <a:pt x="1819" y="865"/>
                  </a:lnTo>
                  <a:lnTo>
                    <a:pt x="1819" y="865"/>
                  </a:lnTo>
                  <a:lnTo>
                    <a:pt x="1819" y="875"/>
                  </a:lnTo>
                  <a:lnTo>
                    <a:pt x="1817" y="879"/>
                  </a:lnTo>
                  <a:lnTo>
                    <a:pt x="1816" y="883"/>
                  </a:lnTo>
                  <a:lnTo>
                    <a:pt x="1813" y="886"/>
                  </a:lnTo>
                  <a:lnTo>
                    <a:pt x="1809" y="889"/>
                  </a:lnTo>
                  <a:lnTo>
                    <a:pt x="1801" y="893"/>
                  </a:lnTo>
                  <a:lnTo>
                    <a:pt x="1801" y="893"/>
                  </a:lnTo>
                  <a:lnTo>
                    <a:pt x="1791" y="895"/>
                  </a:lnTo>
                  <a:lnTo>
                    <a:pt x="1783" y="900"/>
                  </a:lnTo>
                  <a:lnTo>
                    <a:pt x="1774" y="905"/>
                  </a:lnTo>
                  <a:lnTo>
                    <a:pt x="1766" y="911"/>
                  </a:lnTo>
                  <a:lnTo>
                    <a:pt x="1752" y="925"/>
                  </a:lnTo>
                  <a:lnTo>
                    <a:pt x="1740" y="940"/>
                  </a:lnTo>
                  <a:lnTo>
                    <a:pt x="1730" y="958"/>
                  </a:lnTo>
                  <a:lnTo>
                    <a:pt x="1723" y="976"/>
                  </a:lnTo>
                  <a:lnTo>
                    <a:pt x="1719" y="995"/>
                  </a:lnTo>
                  <a:lnTo>
                    <a:pt x="1717" y="1005"/>
                  </a:lnTo>
                  <a:lnTo>
                    <a:pt x="1717" y="1015"/>
                  </a:lnTo>
                  <a:lnTo>
                    <a:pt x="1717" y="1015"/>
                  </a:lnTo>
                  <a:lnTo>
                    <a:pt x="1719" y="1053"/>
                  </a:lnTo>
                  <a:lnTo>
                    <a:pt x="1719" y="1092"/>
                  </a:lnTo>
                  <a:lnTo>
                    <a:pt x="1719" y="1170"/>
                  </a:lnTo>
                  <a:lnTo>
                    <a:pt x="1719" y="1170"/>
                  </a:lnTo>
                  <a:lnTo>
                    <a:pt x="1717" y="1178"/>
                  </a:lnTo>
                  <a:lnTo>
                    <a:pt x="1715" y="1182"/>
                  </a:lnTo>
                  <a:lnTo>
                    <a:pt x="1709" y="1185"/>
                  </a:lnTo>
                  <a:lnTo>
                    <a:pt x="1702" y="1187"/>
                  </a:lnTo>
                  <a:lnTo>
                    <a:pt x="1702" y="1187"/>
                  </a:lnTo>
                  <a:lnTo>
                    <a:pt x="1672" y="1187"/>
                  </a:lnTo>
                  <a:lnTo>
                    <a:pt x="1641" y="1187"/>
                  </a:lnTo>
                  <a:lnTo>
                    <a:pt x="1641" y="1187"/>
                  </a:lnTo>
                  <a:lnTo>
                    <a:pt x="1630" y="1187"/>
                  </a:lnTo>
                  <a:lnTo>
                    <a:pt x="1622" y="1188"/>
                  </a:lnTo>
                  <a:lnTo>
                    <a:pt x="1613" y="1191"/>
                  </a:lnTo>
                  <a:lnTo>
                    <a:pt x="1609" y="1193"/>
                  </a:lnTo>
                  <a:lnTo>
                    <a:pt x="1605" y="1199"/>
                  </a:lnTo>
                  <a:lnTo>
                    <a:pt x="1604" y="1206"/>
                  </a:lnTo>
                  <a:lnTo>
                    <a:pt x="1602" y="1214"/>
                  </a:lnTo>
                  <a:lnTo>
                    <a:pt x="1602" y="1225"/>
                  </a:lnTo>
                  <a:lnTo>
                    <a:pt x="1602" y="1225"/>
                  </a:lnTo>
                  <a:lnTo>
                    <a:pt x="1602" y="1494"/>
                  </a:lnTo>
                  <a:lnTo>
                    <a:pt x="1602" y="1494"/>
                  </a:lnTo>
                  <a:lnTo>
                    <a:pt x="1601" y="1494"/>
                  </a:lnTo>
                  <a:lnTo>
                    <a:pt x="1601" y="1494"/>
                  </a:lnTo>
                  <a:lnTo>
                    <a:pt x="1601" y="1744"/>
                  </a:lnTo>
                  <a:lnTo>
                    <a:pt x="1601" y="1744"/>
                  </a:lnTo>
                  <a:lnTo>
                    <a:pt x="1601" y="1769"/>
                  </a:lnTo>
                  <a:lnTo>
                    <a:pt x="1600" y="1777"/>
                  </a:lnTo>
                  <a:lnTo>
                    <a:pt x="1595" y="1781"/>
                  </a:lnTo>
                  <a:lnTo>
                    <a:pt x="1591" y="1784"/>
                  </a:lnTo>
                  <a:lnTo>
                    <a:pt x="1583" y="1787"/>
                  </a:lnTo>
                  <a:lnTo>
                    <a:pt x="1558" y="1787"/>
                  </a:lnTo>
                  <a:lnTo>
                    <a:pt x="1558" y="1787"/>
                  </a:lnTo>
                  <a:lnTo>
                    <a:pt x="1548" y="1787"/>
                  </a:lnTo>
                  <a:lnTo>
                    <a:pt x="1544" y="1785"/>
                  </a:lnTo>
                  <a:lnTo>
                    <a:pt x="1543" y="1782"/>
                  </a:lnTo>
                  <a:lnTo>
                    <a:pt x="1540" y="1780"/>
                  </a:lnTo>
                  <a:lnTo>
                    <a:pt x="1540" y="1777"/>
                  </a:lnTo>
                  <a:lnTo>
                    <a:pt x="1539" y="1767"/>
                  </a:lnTo>
                  <a:lnTo>
                    <a:pt x="1539" y="1767"/>
                  </a:lnTo>
                  <a:lnTo>
                    <a:pt x="1540" y="1511"/>
                  </a:lnTo>
                  <a:lnTo>
                    <a:pt x="1540" y="1511"/>
                  </a:lnTo>
                  <a:lnTo>
                    <a:pt x="1539" y="1503"/>
                  </a:lnTo>
                  <a:lnTo>
                    <a:pt x="1537" y="1498"/>
                  </a:lnTo>
                  <a:lnTo>
                    <a:pt x="1536" y="1496"/>
                  </a:lnTo>
                  <a:lnTo>
                    <a:pt x="1533" y="1494"/>
                  </a:lnTo>
                  <a:lnTo>
                    <a:pt x="1530" y="1493"/>
                  </a:lnTo>
                  <a:lnTo>
                    <a:pt x="1521" y="1493"/>
                  </a:lnTo>
                  <a:lnTo>
                    <a:pt x="1521" y="1493"/>
                  </a:lnTo>
                  <a:lnTo>
                    <a:pt x="1443" y="1493"/>
                  </a:lnTo>
                  <a:lnTo>
                    <a:pt x="1365" y="1493"/>
                  </a:lnTo>
                  <a:lnTo>
                    <a:pt x="1365" y="1493"/>
                  </a:lnTo>
                  <a:lnTo>
                    <a:pt x="1360" y="1493"/>
                  </a:lnTo>
                  <a:lnTo>
                    <a:pt x="1354" y="1491"/>
                  </a:lnTo>
                  <a:lnTo>
                    <a:pt x="1352" y="1490"/>
                  </a:lnTo>
                  <a:lnTo>
                    <a:pt x="1350" y="1487"/>
                  </a:lnTo>
                  <a:lnTo>
                    <a:pt x="1349" y="1479"/>
                  </a:lnTo>
                  <a:lnTo>
                    <a:pt x="1349" y="1479"/>
                  </a:lnTo>
                  <a:lnTo>
                    <a:pt x="1346" y="1396"/>
                  </a:lnTo>
                  <a:lnTo>
                    <a:pt x="1343" y="1314"/>
                  </a:lnTo>
                  <a:lnTo>
                    <a:pt x="1339" y="1231"/>
                  </a:lnTo>
                  <a:lnTo>
                    <a:pt x="1338" y="1148"/>
                  </a:lnTo>
                  <a:lnTo>
                    <a:pt x="1338" y="1148"/>
                  </a:lnTo>
                  <a:lnTo>
                    <a:pt x="1336" y="1101"/>
                  </a:lnTo>
                  <a:lnTo>
                    <a:pt x="1335" y="1053"/>
                  </a:lnTo>
                  <a:lnTo>
                    <a:pt x="1329" y="959"/>
                  </a:lnTo>
                  <a:lnTo>
                    <a:pt x="1329" y="959"/>
                  </a:lnTo>
                  <a:lnTo>
                    <a:pt x="1325" y="876"/>
                  </a:lnTo>
                  <a:lnTo>
                    <a:pt x="1322" y="792"/>
                  </a:lnTo>
                  <a:lnTo>
                    <a:pt x="1320" y="707"/>
                  </a:lnTo>
                  <a:lnTo>
                    <a:pt x="1317" y="622"/>
                  </a:lnTo>
                  <a:lnTo>
                    <a:pt x="1317" y="622"/>
                  </a:lnTo>
                  <a:lnTo>
                    <a:pt x="1309" y="433"/>
                  </a:lnTo>
                  <a:lnTo>
                    <a:pt x="1303" y="243"/>
                  </a:lnTo>
                  <a:lnTo>
                    <a:pt x="1303" y="243"/>
                  </a:lnTo>
                  <a:lnTo>
                    <a:pt x="1302" y="234"/>
                  </a:lnTo>
                  <a:lnTo>
                    <a:pt x="1299" y="229"/>
                  </a:lnTo>
                  <a:lnTo>
                    <a:pt x="1293" y="226"/>
                  </a:lnTo>
                  <a:lnTo>
                    <a:pt x="1286" y="226"/>
                  </a:lnTo>
                  <a:lnTo>
                    <a:pt x="1286" y="226"/>
                  </a:lnTo>
                  <a:lnTo>
                    <a:pt x="1213" y="225"/>
                  </a:lnTo>
                  <a:lnTo>
                    <a:pt x="1213" y="225"/>
                  </a:lnTo>
                  <a:lnTo>
                    <a:pt x="1205" y="226"/>
                  </a:lnTo>
                  <a:lnTo>
                    <a:pt x="1200" y="227"/>
                  </a:lnTo>
                  <a:lnTo>
                    <a:pt x="1198" y="229"/>
                  </a:lnTo>
                  <a:lnTo>
                    <a:pt x="1196" y="232"/>
                  </a:lnTo>
                  <a:lnTo>
                    <a:pt x="1195" y="234"/>
                  </a:lnTo>
                  <a:lnTo>
                    <a:pt x="1194" y="244"/>
                  </a:lnTo>
                  <a:lnTo>
                    <a:pt x="1194" y="244"/>
                  </a:lnTo>
                  <a:lnTo>
                    <a:pt x="1194" y="276"/>
                  </a:lnTo>
                  <a:lnTo>
                    <a:pt x="1192" y="308"/>
                  </a:lnTo>
                  <a:lnTo>
                    <a:pt x="1188" y="373"/>
                  </a:lnTo>
                  <a:lnTo>
                    <a:pt x="1188" y="373"/>
                  </a:lnTo>
                  <a:lnTo>
                    <a:pt x="1184" y="524"/>
                  </a:lnTo>
                  <a:lnTo>
                    <a:pt x="1181" y="599"/>
                  </a:lnTo>
                  <a:lnTo>
                    <a:pt x="1177" y="674"/>
                  </a:lnTo>
                  <a:lnTo>
                    <a:pt x="1177" y="674"/>
                  </a:lnTo>
                  <a:lnTo>
                    <a:pt x="1173" y="754"/>
                  </a:lnTo>
                  <a:lnTo>
                    <a:pt x="1171" y="836"/>
                  </a:lnTo>
                  <a:lnTo>
                    <a:pt x="1169" y="916"/>
                  </a:lnTo>
                  <a:lnTo>
                    <a:pt x="1166" y="997"/>
                  </a:lnTo>
                  <a:lnTo>
                    <a:pt x="1166" y="997"/>
                  </a:lnTo>
                  <a:lnTo>
                    <a:pt x="1160" y="1117"/>
                  </a:lnTo>
                  <a:lnTo>
                    <a:pt x="1156" y="1238"/>
                  </a:lnTo>
                  <a:lnTo>
                    <a:pt x="1148" y="1478"/>
                  </a:lnTo>
                  <a:lnTo>
                    <a:pt x="1148" y="1478"/>
                  </a:lnTo>
                  <a:lnTo>
                    <a:pt x="1148" y="1485"/>
                  </a:lnTo>
                  <a:lnTo>
                    <a:pt x="1145" y="1490"/>
                  </a:lnTo>
                  <a:lnTo>
                    <a:pt x="1141" y="1493"/>
                  </a:lnTo>
                  <a:lnTo>
                    <a:pt x="1134" y="1493"/>
                  </a:lnTo>
                  <a:lnTo>
                    <a:pt x="1134" y="1493"/>
                  </a:lnTo>
                  <a:lnTo>
                    <a:pt x="1095" y="1493"/>
                  </a:lnTo>
                  <a:lnTo>
                    <a:pt x="1055" y="1493"/>
                  </a:lnTo>
                  <a:lnTo>
                    <a:pt x="1055" y="1493"/>
                  </a:lnTo>
                  <a:lnTo>
                    <a:pt x="1048" y="1493"/>
                  </a:lnTo>
                  <a:lnTo>
                    <a:pt x="1044" y="1490"/>
                  </a:lnTo>
                  <a:lnTo>
                    <a:pt x="1041" y="1486"/>
                  </a:lnTo>
                  <a:lnTo>
                    <a:pt x="1040" y="1480"/>
                  </a:lnTo>
                  <a:lnTo>
                    <a:pt x="1040" y="1480"/>
                  </a:lnTo>
                  <a:lnTo>
                    <a:pt x="1038" y="1451"/>
                  </a:lnTo>
                  <a:lnTo>
                    <a:pt x="1036" y="1422"/>
                  </a:lnTo>
                  <a:lnTo>
                    <a:pt x="1036" y="1422"/>
                  </a:lnTo>
                  <a:lnTo>
                    <a:pt x="1034" y="1327"/>
                  </a:lnTo>
                  <a:lnTo>
                    <a:pt x="1030" y="1231"/>
                  </a:lnTo>
                  <a:lnTo>
                    <a:pt x="1023" y="1040"/>
                  </a:lnTo>
                  <a:lnTo>
                    <a:pt x="995" y="282"/>
                  </a:lnTo>
                  <a:lnTo>
                    <a:pt x="995" y="282"/>
                  </a:lnTo>
                  <a:lnTo>
                    <a:pt x="986" y="18"/>
                  </a:lnTo>
                  <a:lnTo>
                    <a:pt x="986" y="18"/>
                  </a:lnTo>
                  <a:lnTo>
                    <a:pt x="984" y="10"/>
                  </a:lnTo>
                  <a:lnTo>
                    <a:pt x="982" y="4"/>
                  </a:lnTo>
                  <a:lnTo>
                    <a:pt x="979" y="3"/>
                  </a:lnTo>
                  <a:lnTo>
                    <a:pt x="976" y="2"/>
                  </a:lnTo>
                  <a:lnTo>
                    <a:pt x="968" y="0"/>
                  </a:lnTo>
                  <a:lnTo>
                    <a:pt x="968" y="0"/>
                  </a:lnTo>
                  <a:lnTo>
                    <a:pt x="933" y="2"/>
                  </a:lnTo>
                  <a:lnTo>
                    <a:pt x="898" y="0"/>
                  </a:lnTo>
                  <a:lnTo>
                    <a:pt x="898" y="0"/>
                  </a:lnTo>
                  <a:lnTo>
                    <a:pt x="887" y="2"/>
                  </a:lnTo>
                  <a:lnTo>
                    <a:pt x="883" y="2"/>
                  </a:lnTo>
                  <a:lnTo>
                    <a:pt x="880" y="4"/>
                  </a:lnTo>
                  <a:lnTo>
                    <a:pt x="878" y="7"/>
                  </a:lnTo>
                  <a:lnTo>
                    <a:pt x="876" y="11"/>
                  </a:lnTo>
                  <a:lnTo>
                    <a:pt x="875" y="22"/>
                  </a:lnTo>
                  <a:lnTo>
                    <a:pt x="875" y="22"/>
                  </a:lnTo>
                  <a:lnTo>
                    <a:pt x="871" y="130"/>
                  </a:lnTo>
                  <a:lnTo>
                    <a:pt x="868" y="241"/>
                  </a:lnTo>
                  <a:lnTo>
                    <a:pt x="864" y="351"/>
                  </a:lnTo>
                  <a:lnTo>
                    <a:pt x="858" y="460"/>
                  </a:lnTo>
                  <a:lnTo>
                    <a:pt x="858" y="460"/>
                  </a:lnTo>
                  <a:lnTo>
                    <a:pt x="855" y="535"/>
                  </a:lnTo>
                  <a:lnTo>
                    <a:pt x="853" y="611"/>
                  </a:lnTo>
                  <a:lnTo>
                    <a:pt x="851" y="686"/>
                  </a:lnTo>
                  <a:lnTo>
                    <a:pt x="847" y="762"/>
                  </a:lnTo>
                  <a:lnTo>
                    <a:pt x="847" y="762"/>
                  </a:lnTo>
                  <a:lnTo>
                    <a:pt x="843" y="844"/>
                  </a:lnTo>
                  <a:lnTo>
                    <a:pt x="842" y="927"/>
                  </a:lnTo>
                  <a:lnTo>
                    <a:pt x="840" y="1009"/>
                  </a:lnTo>
                  <a:lnTo>
                    <a:pt x="839" y="1051"/>
                  </a:lnTo>
                  <a:lnTo>
                    <a:pt x="836" y="1092"/>
                  </a:lnTo>
                  <a:lnTo>
                    <a:pt x="836" y="1092"/>
                  </a:lnTo>
                  <a:lnTo>
                    <a:pt x="833" y="1146"/>
                  </a:lnTo>
                  <a:lnTo>
                    <a:pt x="832" y="1202"/>
                  </a:lnTo>
                  <a:lnTo>
                    <a:pt x="829" y="1311"/>
                  </a:lnTo>
                  <a:lnTo>
                    <a:pt x="829" y="1311"/>
                  </a:lnTo>
                  <a:lnTo>
                    <a:pt x="822" y="1473"/>
                  </a:lnTo>
                  <a:lnTo>
                    <a:pt x="822" y="1473"/>
                  </a:lnTo>
                  <a:lnTo>
                    <a:pt x="821" y="1483"/>
                  </a:lnTo>
                  <a:lnTo>
                    <a:pt x="819" y="1486"/>
                  </a:lnTo>
                  <a:lnTo>
                    <a:pt x="817" y="1489"/>
                  </a:lnTo>
                  <a:lnTo>
                    <a:pt x="814" y="1491"/>
                  </a:lnTo>
                  <a:lnTo>
                    <a:pt x="811" y="1493"/>
                  </a:lnTo>
                  <a:lnTo>
                    <a:pt x="801" y="1493"/>
                  </a:lnTo>
                  <a:lnTo>
                    <a:pt x="801" y="1493"/>
                  </a:lnTo>
                  <a:lnTo>
                    <a:pt x="729" y="1493"/>
                  </a:lnTo>
                  <a:lnTo>
                    <a:pt x="657" y="1493"/>
                  </a:lnTo>
                  <a:lnTo>
                    <a:pt x="657" y="1493"/>
                  </a:lnTo>
                  <a:lnTo>
                    <a:pt x="646" y="1493"/>
                  </a:lnTo>
                  <a:lnTo>
                    <a:pt x="642" y="1494"/>
                  </a:lnTo>
                  <a:lnTo>
                    <a:pt x="639" y="1497"/>
                  </a:lnTo>
                  <a:lnTo>
                    <a:pt x="636" y="1500"/>
                  </a:lnTo>
                  <a:lnTo>
                    <a:pt x="636" y="1504"/>
                  </a:lnTo>
                  <a:lnTo>
                    <a:pt x="635" y="1515"/>
                  </a:lnTo>
                  <a:lnTo>
                    <a:pt x="635" y="1515"/>
                  </a:lnTo>
                  <a:lnTo>
                    <a:pt x="635" y="1643"/>
                  </a:lnTo>
                  <a:lnTo>
                    <a:pt x="635" y="1770"/>
                  </a:lnTo>
                  <a:lnTo>
                    <a:pt x="635" y="1770"/>
                  </a:lnTo>
                  <a:lnTo>
                    <a:pt x="635" y="1778"/>
                  </a:lnTo>
                  <a:lnTo>
                    <a:pt x="634" y="1781"/>
                  </a:lnTo>
                  <a:lnTo>
                    <a:pt x="632" y="1784"/>
                  </a:lnTo>
                  <a:lnTo>
                    <a:pt x="629" y="1785"/>
                  </a:lnTo>
                  <a:lnTo>
                    <a:pt x="627" y="1787"/>
                  </a:lnTo>
                  <a:lnTo>
                    <a:pt x="618" y="1787"/>
                  </a:lnTo>
                  <a:lnTo>
                    <a:pt x="618" y="1787"/>
                  </a:lnTo>
                  <a:lnTo>
                    <a:pt x="591" y="1787"/>
                  </a:lnTo>
                  <a:lnTo>
                    <a:pt x="562" y="1787"/>
                  </a:lnTo>
                  <a:lnTo>
                    <a:pt x="562" y="1787"/>
                  </a:lnTo>
                  <a:lnTo>
                    <a:pt x="553" y="1787"/>
                  </a:lnTo>
                  <a:lnTo>
                    <a:pt x="548" y="1784"/>
                  </a:lnTo>
                  <a:lnTo>
                    <a:pt x="542" y="1778"/>
                  </a:lnTo>
                  <a:lnTo>
                    <a:pt x="539" y="1771"/>
                  </a:lnTo>
                  <a:lnTo>
                    <a:pt x="539" y="1771"/>
                  </a:lnTo>
                  <a:lnTo>
                    <a:pt x="501" y="1683"/>
                  </a:lnTo>
                  <a:lnTo>
                    <a:pt x="465" y="1594"/>
                  </a:lnTo>
                  <a:lnTo>
                    <a:pt x="465" y="1594"/>
                  </a:lnTo>
                  <a:lnTo>
                    <a:pt x="459" y="1584"/>
                  </a:lnTo>
                  <a:lnTo>
                    <a:pt x="456" y="1582"/>
                  </a:lnTo>
                  <a:lnTo>
                    <a:pt x="453" y="1582"/>
                  </a:lnTo>
                  <a:lnTo>
                    <a:pt x="451" y="1582"/>
                  </a:lnTo>
                  <a:lnTo>
                    <a:pt x="448" y="1583"/>
                  </a:lnTo>
                  <a:lnTo>
                    <a:pt x="440" y="1588"/>
                  </a:lnTo>
                  <a:lnTo>
                    <a:pt x="440" y="1588"/>
                  </a:lnTo>
                  <a:lnTo>
                    <a:pt x="222" y="1771"/>
                  </a:lnTo>
                  <a:lnTo>
                    <a:pt x="222" y="1771"/>
                  </a:lnTo>
                  <a:lnTo>
                    <a:pt x="211" y="1781"/>
                  </a:lnTo>
                  <a:lnTo>
                    <a:pt x="208" y="1782"/>
                  </a:lnTo>
                  <a:lnTo>
                    <a:pt x="205" y="1782"/>
                  </a:lnTo>
                  <a:lnTo>
                    <a:pt x="203" y="1781"/>
                  </a:lnTo>
                  <a:lnTo>
                    <a:pt x="201" y="1778"/>
                  </a:lnTo>
                  <a:lnTo>
                    <a:pt x="196" y="1766"/>
                  </a:lnTo>
                  <a:lnTo>
                    <a:pt x="196" y="1766"/>
                  </a:lnTo>
                  <a:lnTo>
                    <a:pt x="119" y="1588"/>
                  </a:lnTo>
                  <a:lnTo>
                    <a:pt x="119" y="1588"/>
                  </a:lnTo>
                  <a:lnTo>
                    <a:pt x="117" y="1583"/>
                  </a:lnTo>
                  <a:lnTo>
                    <a:pt x="113" y="1580"/>
                  </a:lnTo>
                  <a:lnTo>
                    <a:pt x="108" y="1582"/>
                  </a:lnTo>
                  <a:lnTo>
                    <a:pt x="103" y="1584"/>
                  </a:lnTo>
                  <a:lnTo>
                    <a:pt x="103" y="1584"/>
                  </a:lnTo>
                  <a:lnTo>
                    <a:pt x="6" y="1666"/>
                  </a:lnTo>
                  <a:lnTo>
                    <a:pt x="6" y="1666"/>
                  </a:lnTo>
                  <a:lnTo>
                    <a:pt x="3" y="1670"/>
                  </a:lnTo>
                  <a:lnTo>
                    <a:pt x="0" y="1674"/>
                  </a:lnTo>
                  <a:lnTo>
                    <a:pt x="0" y="1680"/>
                  </a:lnTo>
                  <a:lnTo>
                    <a:pt x="2" y="1685"/>
                  </a:lnTo>
                  <a:lnTo>
                    <a:pt x="2" y="1685"/>
                  </a:lnTo>
                  <a:lnTo>
                    <a:pt x="11" y="1709"/>
                  </a:lnTo>
                  <a:lnTo>
                    <a:pt x="22" y="1733"/>
                  </a:lnTo>
                  <a:lnTo>
                    <a:pt x="45" y="1777"/>
                  </a:lnTo>
                  <a:lnTo>
                    <a:pt x="45" y="1777"/>
                  </a:lnTo>
                  <a:lnTo>
                    <a:pt x="61" y="1807"/>
                  </a:lnTo>
                  <a:lnTo>
                    <a:pt x="78" y="1838"/>
                  </a:lnTo>
                  <a:lnTo>
                    <a:pt x="113" y="1895"/>
                  </a:lnTo>
                  <a:lnTo>
                    <a:pt x="151" y="1952"/>
                  </a:lnTo>
                  <a:lnTo>
                    <a:pt x="192" y="2006"/>
                  </a:lnTo>
                  <a:lnTo>
                    <a:pt x="192" y="2006"/>
                  </a:lnTo>
                  <a:lnTo>
                    <a:pt x="235" y="2058"/>
                  </a:lnTo>
                  <a:lnTo>
                    <a:pt x="280" y="2110"/>
                  </a:lnTo>
                  <a:lnTo>
                    <a:pt x="327" y="2157"/>
                  </a:lnTo>
                  <a:lnTo>
                    <a:pt x="377" y="2202"/>
                  </a:lnTo>
                  <a:lnTo>
                    <a:pt x="429" y="2245"/>
                  </a:lnTo>
                  <a:lnTo>
                    <a:pt x="481" y="2287"/>
                  </a:lnTo>
                  <a:lnTo>
                    <a:pt x="537" y="2326"/>
                  </a:lnTo>
                  <a:lnTo>
                    <a:pt x="595" y="2362"/>
                  </a:lnTo>
                  <a:lnTo>
                    <a:pt x="595" y="2362"/>
                  </a:lnTo>
                  <a:lnTo>
                    <a:pt x="634" y="2385"/>
                  </a:lnTo>
                  <a:lnTo>
                    <a:pt x="674" y="2406"/>
                  </a:lnTo>
                  <a:lnTo>
                    <a:pt x="714" y="2426"/>
                  </a:lnTo>
                  <a:lnTo>
                    <a:pt x="756" y="2445"/>
                  </a:lnTo>
                  <a:lnTo>
                    <a:pt x="797" y="2462"/>
                  </a:lnTo>
                  <a:lnTo>
                    <a:pt x="839" y="2478"/>
                  </a:lnTo>
                  <a:lnTo>
                    <a:pt x="882" y="2493"/>
                  </a:lnTo>
                  <a:lnTo>
                    <a:pt x="925" y="2507"/>
                  </a:lnTo>
                  <a:lnTo>
                    <a:pt x="925" y="2507"/>
                  </a:lnTo>
                  <a:lnTo>
                    <a:pt x="986" y="2524"/>
                  </a:lnTo>
                  <a:lnTo>
                    <a:pt x="1045" y="2538"/>
                  </a:lnTo>
                  <a:lnTo>
                    <a:pt x="1108" y="2549"/>
                  </a:lnTo>
                  <a:lnTo>
                    <a:pt x="1138" y="2553"/>
                  </a:lnTo>
                  <a:lnTo>
                    <a:pt x="1169" y="2557"/>
                  </a:lnTo>
                  <a:lnTo>
                    <a:pt x="1169" y="2557"/>
                  </a:lnTo>
                  <a:lnTo>
                    <a:pt x="1219" y="2561"/>
                  </a:lnTo>
                  <a:lnTo>
                    <a:pt x="1267" y="2564"/>
                  </a:lnTo>
                  <a:lnTo>
                    <a:pt x="1316" y="2566"/>
                  </a:lnTo>
                  <a:lnTo>
                    <a:pt x="1365" y="2566"/>
                  </a:lnTo>
                  <a:lnTo>
                    <a:pt x="1414" y="2564"/>
                  </a:lnTo>
                  <a:lnTo>
                    <a:pt x="1464" y="2561"/>
                  </a:lnTo>
                  <a:lnTo>
                    <a:pt x="1512" y="2556"/>
                  </a:lnTo>
                  <a:lnTo>
                    <a:pt x="1561" y="2549"/>
                  </a:lnTo>
                  <a:lnTo>
                    <a:pt x="1561" y="2549"/>
                  </a:lnTo>
                  <a:lnTo>
                    <a:pt x="1579" y="2545"/>
                  </a:lnTo>
                  <a:lnTo>
                    <a:pt x="1597" y="2539"/>
                  </a:lnTo>
                  <a:lnTo>
                    <a:pt x="1615" y="2535"/>
                  </a:lnTo>
                  <a:lnTo>
                    <a:pt x="1625" y="2534"/>
                  </a:lnTo>
                  <a:lnTo>
                    <a:pt x="1634" y="2534"/>
                  </a:lnTo>
                  <a:lnTo>
                    <a:pt x="1634" y="2534"/>
                  </a:lnTo>
                  <a:lnTo>
                    <a:pt x="1643" y="2534"/>
                  </a:lnTo>
                  <a:lnTo>
                    <a:pt x="1652" y="2532"/>
                  </a:lnTo>
                  <a:lnTo>
                    <a:pt x="1669" y="2528"/>
                  </a:lnTo>
                  <a:lnTo>
                    <a:pt x="1702" y="2518"/>
                  </a:lnTo>
                  <a:lnTo>
                    <a:pt x="1702" y="2518"/>
                  </a:lnTo>
                  <a:lnTo>
                    <a:pt x="1790" y="2492"/>
                  </a:lnTo>
                  <a:lnTo>
                    <a:pt x="1790" y="2492"/>
                  </a:lnTo>
                  <a:lnTo>
                    <a:pt x="1841" y="2474"/>
                  </a:lnTo>
                  <a:lnTo>
                    <a:pt x="1893" y="2456"/>
                  </a:lnTo>
                  <a:lnTo>
                    <a:pt x="1893" y="2456"/>
                  </a:lnTo>
                  <a:lnTo>
                    <a:pt x="1923" y="2445"/>
                  </a:lnTo>
                  <a:lnTo>
                    <a:pt x="1952" y="2433"/>
                  </a:lnTo>
                  <a:lnTo>
                    <a:pt x="1981" y="2419"/>
                  </a:lnTo>
                  <a:lnTo>
                    <a:pt x="2008" y="2405"/>
                  </a:lnTo>
                  <a:lnTo>
                    <a:pt x="2038" y="2390"/>
                  </a:lnTo>
                  <a:lnTo>
                    <a:pt x="2064" y="2373"/>
                  </a:lnTo>
                  <a:lnTo>
                    <a:pt x="2119" y="2340"/>
                  </a:lnTo>
                  <a:lnTo>
                    <a:pt x="2119" y="2340"/>
                  </a:lnTo>
                  <a:lnTo>
                    <a:pt x="2161" y="2312"/>
                  </a:lnTo>
                  <a:lnTo>
                    <a:pt x="2201" y="2283"/>
                  </a:lnTo>
                  <a:lnTo>
                    <a:pt x="2241" y="2252"/>
                  </a:lnTo>
                  <a:lnTo>
                    <a:pt x="2280" y="2220"/>
                  </a:lnTo>
                  <a:lnTo>
                    <a:pt x="2318" y="2187"/>
                  </a:lnTo>
                  <a:lnTo>
                    <a:pt x="2354" y="2153"/>
                  </a:lnTo>
                  <a:lnTo>
                    <a:pt x="2388" y="2118"/>
                  </a:lnTo>
                  <a:lnTo>
                    <a:pt x="2423" y="2080"/>
                  </a:lnTo>
                  <a:lnTo>
                    <a:pt x="2423" y="2080"/>
                  </a:lnTo>
                  <a:lnTo>
                    <a:pt x="2456" y="2043"/>
                  </a:lnTo>
                  <a:lnTo>
                    <a:pt x="2487" y="2004"/>
                  </a:lnTo>
                  <a:lnTo>
                    <a:pt x="2517" y="1964"/>
                  </a:lnTo>
                  <a:lnTo>
                    <a:pt x="2545" y="1924"/>
                  </a:lnTo>
                  <a:lnTo>
                    <a:pt x="2573" y="1882"/>
                  </a:lnTo>
                  <a:lnTo>
                    <a:pt x="2597" y="1841"/>
                  </a:lnTo>
                  <a:lnTo>
                    <a:pt x="2622" y="1796"/>
                  </a:lnTo>
                  <a:lnTo>
                    <a:pt x="2645" y="1753"/>
                  </a:lnTo>
                  <a:lnTo>
                    <a:pt x="2645" y="1753"/>
                  </a:lnTo>
                  <a:lnTo>
                    <a:pt x="2664" y="1712"/>
                  </a:lnTo>
                  <a:lnTo>
                    <a:pt x="2682" y="1672"/>
                  </a:lnTo>
                  <a:lnTo>
                    <a:pt x="2699" y="1629"/>
                  </a:lnTo>
                  <a:lnTo>
                    <a:pt x="2714" y="1587"/>
                  </a:lnTo>
                  <a:lnTo>
                    <a:pt x="2714" y="1587"/>
                  </a:lnTo>
                  <a:lnTo>
                    <a:pt x="2717" y="1576"/>
                  </a:lnTo>
                  <a:lnTo>
                    <a:pt x="2717" y="1573"/>
                  </a:lnTo>
                  <a:lnTo>
                    <a:pt x="2715" y="1570"/>
                  </a:lnTo>
                  <a:lnTo>
                    <a:pt x="2713" y="1569"/>
                  </a:lnTo>
                  <a:lnTo>
                    <a:pt x="2710" y="1568"/>
                  </a:lnTo>
                  <a:lnTo>
                    <a:pt x="2700" y="1568"/>
                  </a:lnTo>
                  <a:lnTo>
                    <a:pt x="2700" y="1568"/>
                  </a:lnTo>
                  <a:close/>
                  <a:moveTo>
                    <a:pt x="1101" y="2401"/>
                  </a:moveTo>
                  <a:lnTo>
                    <a:pt x="1101" y="2401"/>
                  </a:lnTo>
                  <a:lnTo>
                    <a:pt x="1081" y="2399"/>
                  </a:lnTo>
                  <a:lnTo>
                    <a:pt x="1062" y="2398"/>
                  </a:lnTo>
                  <a:lnTo>
                    <a:pt x="1042" y="2395"/>
                  </a:lnTo>
                  <a:lnTo>
                    <a:pt x="1024" y="2392"/>
                  </a:lnTo>
                  <a:lnTo>
                    <a:pt x="1005" y="2388"/>
                  </a:lnTo>
                  <a:lnTo>
                    <a:pt x="988" y="2383"/>
                  </a:lnTo>
                  <a:lnTo>
                    <a:pt x="970" y="2377"/>
                  </a:lnTo>
                  <a:lnTo>
                    <a:pt x="952" y="2370"/>
                  </a:lnTo>
                  <a:lnTo>
                    <a:pt x="936" y="2363"/>
                  </a:lnTo>
                  <a:lnTo>
                    <a:pt x="921" y="2355"/>
                  </a:lnTo>
                  <a:lnTo>
                    <a:pt x="904" y="2345"/>
                  </a:lnTo>
                  <a:lnTo>
                    <a:pt x="889" y="2335"/>
                  </a:lnTo>
                  <a:lnTo>
                    <a:pt x="873" y="2324"/>
                  </a:lnTo>
                  <a:lnTo>
                    <a:pt x="860" y="2313"/>
                  </a:lnTo>
                  <a:lnTo>
                    <a:pt x="846" y="2302"/>
                  </a:lnTo>
                  <a:lnTo>
                    <a:pt x="833" y="2290"/>
                  </a:lnTo>
                  <a:lnTo>
                    <a:pt x="821" y="2276"/>
                  </a:lnTo>
                  <a:lnTo>
                    <a:pt x="808" y="2262"/>
                  </a:lnTo>
                  <a:lnTo>
                    <a:pt x="797" y="2248"/>
                  </a:lnTo>
                  <a:lnTo>
                    <a:pt x="786" y="2233"/>
                  </a:lnTo>
                  <a:lnTo>
                    <a:pt x="776" y="2218"/>
                  </a:lnTo>
                  <a:lnTo>
                    <a:pt x="768" y="2202"/>
                  </a:lnTo>
                  <a:lnTo>
                    <a:pt x="760" y="2186"/>
                  </a:lnTo>
                  <a:lnTo>
                    <a:pt x="751" y="2169"/>
                  </a:lnTo>
                  <a:lnTo>
                    <a:pt x="745" y="2153"/>
                  </a:lnTo>
                  <a:lnTo>
                    <a:pt x="739" y="2135"/>
                  </a:lnTo>
                  <a:lnTo>
                    <a:pt x="733" y="2117"/>
                  </a:lnTo>
                  <a:lnTo>
                    <a:pt x="729" y="2098"/>
                  </a:lnTo>
                  <a:lnTo>
                    <a:pt x="727" y="2079"/>
                  </a:lnTo>
                  <a:lnTo>
                    <a:pt x="724" y="2061"/>
                  </a:lnTo>
                  <a:lnTo>
                    <a:pt x="722" y="2042"/>
                  </a:lnTo>
                  <a:lnTo>
                    <a:pt x="722" y="2022"/>
                  </a:lnTo>
                  <a:lnTo>
                    <a:pt x="722" y="2022"/>
                  </a:lnTo>
                  <a:lnTo>
                    <a:pt x="722" y="2003"/>
                  </a:lnTo>
                  <a:lnTo>
                    <a:pt x="724" y="1983"/>
                  </a:lnTo>
                  <a:lnTo>
                    <a:pt x="727" y="1964"/>
                  </a:lnTo>
                  <a:lnTo>
                    <a:pt x="729" y="1946"/>
                  </a:lnTo>
                  <a:lnTo>
                    <a:pt x="733" y="1928"/>
                  </a:lnTo>
                  <a:lnTo>
                    <a:pt x="739" y="1910"/>
                  </a:lnTo>
                  <a:lnTo>
                    <a:pt x="745" y="1892"/>
                  </a:lnTo>
                  <a:lnTo>
                    <a:pt x="751" y="1875"/>
                  </a:lnTo>
                  <a:lnTo>
                    <a:pt x="760" y="1857"/>
                  </a:lnTo>
                  <a:lnTo>
                    <a:pt x="768" y="1842"/>
                  </a:lnTo>
                  <a:lnTo>
                    <a:pt x="776" y="1825"/>
                  </a:lnTo>
                  <a:lnTo>
                    <a:pt x="786" y="1810"/>
                  </a:lnTo>
                  <a:lnTo>
                    <a:pt x="797" y="1796"/>
                  </a:lnTo>
                  <a:lnTo>
                    <a:pt x="808" y="1781"/>
                  </a:lnTo>
                  <a:lnTo>
                    <a:pt x="821" y="1767"/>
                  </a:lnTo>
                  <a:lnTo>
                    <a:pt x="833" y="1755"/>
                  </a:lnTo>
                  <a:lnTo>
                    <a:pt x="846" y="1742"/>
                  </a:lnTo>
                  <a:lnTo>
                    <a:pt x="860" y="1730"/>
                  </a:lnTo>
                  <a:lnTo>
                    <a:pt x="873" y="1719"/>
                  </a:lnTo>
                  <a:lnTo>
                    <a:pt x="889" y="1709"/>
                  </a:lnTo>
                  <a:lnTo>
                    <a:pt x="904" y="1698"/>
                  </a:lnTo>
                  <a:lnTo>
                    <a:pt x="921" y="1690"/>
                  </a:lnTo>
                  <a:lnTo>
                    <a:pt x="936" y="1681"/>
                  </a:lnTo>
                  <a:lnTo>
                    <a:pt x="952" y="1673"/>
                  </a:lnTo>
                  <a:lnTo>
                    <a:pt x="970" y="1667"/>
                  </a:lnTo>
                  <a:lnTo>
                    <a:pt x="988" y="1661"/>
                  </a:lnTo>
                  <a:lnTo>
                    <a:pt x="1005" y="1656"/>
                  </a:lnTo>
                  <a:lnTo>
                    <a:pt x="1024" y="1651"/>
                  </a:lnTo>
                  <a:lnTo>
                    <a:pt x="1042" y="1648"/>
                  </a:lnTo>
                  <a:lnTo>
                    <a:pt x="1062" y="1645"/>
                  </a:lnTo>
                  <a:lnTo>
                    <a:pt x="1081" y="1644"/>
                  </a:lnTo>
                  <a:lnTo>
                    <a:pt x="1101" y="1644"/>
                  </a:lnTo>
                  <a:lnTo>
                    <a:pt x="1101" y="1644"/>
                  </a:lnTo>
                  <a:lnTo>
                    <a:pt x="1120" y="1644"/>
                  </a:lnTo>
                  <a:lnTo>
                    <a:pt x="1140" y="1645"/>
                  </a:lnTo>
                  <a:lnTo>
                    <a:pt x="1158" y="1648"/>
                  </a:lnTo>
                  <a:lnTo>
                    <a:pt x="1177" y="1651"/>
                  </a:lnTo>
                  <a:lnTo>
                    <a:pt x="1195" y="1656"/>
                  </a:lnTo>
                  <a:lnTo>
                    <a:pt x="1213" y="1661"/>
                  </a:lnTo>
                  <a:lnTo>
                    <a:pt x="1230" y="1667"/>
                  </a:lnTo>
                  <a:lnTo>
                    <a:pt x="1248" y="1673"/>
                  </a:lnTo>
                  <a:lnTo>
                    <a:pt x="1264" y="1681"/>
                  </a:lnTo>
                  <a:lnTo>
                    <a:pt x="1281" y="1690"/>
                  </a:lnTo>
                  <a:lnTo>
                    <a:pt x="1296" y="1698"/>
                  </a:lnTo>
                  <a:lnTo>
                    <a:pt x="1311" y="1709"/>
                  </a:lnTo>
                  <a:lnTo>
                    <a:pt x="1327" y="1719"/>
                  </a:lnTo>
                  <a:lnTo>
                    <a:pt x="1340" y="1730"/>
                  </a:lnTo>
                  <a:lnTo>
                    <a:pt x="1354" y="1742"/>
                  </a:lnTo>
                  <a:lnTo>
                    <a:pt x="1368" y="1755"/>
                  </a:lnTo>
                  <a:lnTo>
                    <a:pt x="1381" y="1767"/>
                  </a:lnTo>
                  <a:lnTo>
                    <a:pt x="1392" y="1781"/>
                  </a:lnTo>
                  <a:lnTo>
                    <a:pt x="1403" y="1796"/>
                  </a:lnTo>
                  <a:lnTo>
                    <a:pt x="1414" y="1810"/>
                  </a:lnTo>
                  <a:lnTo>
                    <a:pt x="1424" y="1825"/>
                  </a:lnTo>
                  <a:lnTo>
                    <a:pt x="1433" y="1842"/>
                  </a:lnTo>
                  <a:lnTo>
                    <a:pt x="1442" y="1857"/>
                  </a:lnTo>
                  <a:lnTo>
                    <a:pt x="1449" y="1875"/>
                  </a:lnTo>
                  <a:lnTo>
                    <a:pt x="1455" y="1892"/>
                  </a:lnTo>
                  <a:lnTo>
                    <a:pt x="1461" y="1910"/>
                  </a:lnTo>
                  <a:lnTo>
                    <a:pt x="1467" y="1928"/>
                  </a:lnTo>
                  <a:lnTo>
                    <a:pt x="1471" y="1946"/>
                  </a:lnTo>
                  <a:lnTo>
                    <a:pt x="1474" y="1964"/>
                  </a:lnTo>
                  <a:lnTo>
                    <a:pt x="1476" y="1983"/>
                  </a:lnTo>
                  <a:lnTo>
                    <a:pt x="1478" y="2003"/>
                  </a:lnTo>
                  <a:lnTo>
                    <a:pt x="1478" y="2022"/>
                  </a:lnTo>
                  <a:lnTo>
                    <a:pt x="1478" y="2022"/>
                  </a:lnTo>
                  <a:lnTo>
                    <a:pt x="1478" y="2042"/>
                  </a:lnTo>
                  <a:lnTo>
                    <a:pt x="1476" y="2061"/>
                  </a:lnTo>
                  <a:lnTo>
                    <a:pt x="1474" y="2079"/>
                  </a:lnTo>
                  <a:lnTo>
                    <a:pt x="1471" y="2098"/>
                  </a:lnTo>
                  <a:lnTo>
                    <a:pt x="1467" y="2117"/>
                  </a:lnTo>
                  <a:lnTo>
                    <a:pt x="1461" y="2135"/>
                  </a:lnTo>
                  <a:lnTo>
                    <a:pt x="1455" y="2153"/>
                  </a:lnTo>
                  <a:lnTo>
                    <a:pt x="1449" y="2169"/>
                  </a:lnTo>
                  <a:lnTo>
                    <a:pt x="1442" y="2186"/>
                  </a:lnTo>
                  <a:lnTo>
                    <a:pt x="1433" y="2202"/>
                  </a:lnTo>
                  <a:lnTo>
                    <a:pt x="1424" y="2218"/>
                  </a:lnTo>
                  <a:lnTo>
                    <a:pt x="1414" y="2233"/>
                  </a:lnTo>
                  <a:lnTo>
                    <a:pt x="1403" y="2248"/>
                  </a:lnTo>
                  <a:lnTo>
                    <a:pt x="1392" y="2262"/>
                  </a:lnTo>
                  <a:lnTo>
                    <a:pt x="1381" y="2276"/>
                  </a:lnTo>
                  <a:lnTo>
                    <a:pt x="1368" y="2290"/>
                  </a:lnTo>
                  <a:lnTo>
                    <a:pt x="1354" y="2302"/>
                  </a:lnTo>
                  <a:lnTo>
                    <a:pt x="1340" y="2313"/>
                  </a:lnTo>
                  <a:lnTo>
                    <a:pt x="1327" y="2324"/>
                  </a:lnTo>
                  <a:lnTo>
                    <a:pt x="1311" y="2335"/>
                  </a:lnTo>
                  <a:lnTo>
                    <a:pt x="1296" y="2345"/>
                  </a:lnTo>
                  <a:lnTo>
                    <a:pt x="1281" y="2355"/>
                  </a:lnTo>
                  <a:lnTo>
                    <a:pt x="1264" y="2363"/>
                  </a:lnTo>
                  <a:lnTo>
                    <a:pt x="1248" y="2370"/>
                  </a:lnTo>
                  <a:lnTo>
                    <a:pt x="1230" y="2377"/>
                  </a:lnTo>
                  <a:lnTo>
                    <a:pt x="1213" y="2383"/>
                  </a:lnTo>
                  <a:lnTo>
                    <a:pt x="1195" y="2388"/>
                  </a:lnTo>
                  <a:lnTo>
                    <a:pt x="1177" y="2392"/>
                  </a:lnTo>
                  <a:lnTo>
                    <a:pt x="1158" y="2395"/>
                  </a:lnTo>
                  <a:lnTo>
                    <a:pt x="1140" y="2398"/>
                  </a:lnTo>
                  <a:lnTo>
                    <a:pt x="1120" y="2399"/>
                  </a:lnTo>
                  <a:lnTo>
                    <a:pt x="1101" y="2401"/>
                  </a:lnTo>
                  <a:lnTo>
                    <a:pt x="1101" y="2401"/>
                  </a:lnTo>
                  <a:close/>
                  <a:moveTo>
                    <a:pt x="1701" y="1787"/>
                  </a:moveTo>
                  <a:lnTo>
                    <a:pt x="1701" y="1787"/>
                  </a:lnTo>
                  <a:lnTo>
                    <a:pt x="1673" y="1787"/>
                  </a:lnTo>
                  <a:lnTo>
                    <a:pt x="1665" y="1784"/>
                  </a:lnTo>
                  <a:lnTo>
                    <a:pt x="1659" y="1781"/>
                  </a:lnTo>
                  <a:lnTo>
                    <a:pt x="1655" y="1776"/>
                  </a:lnTo>
                  <a:lnTo>
                    <a:pt x="1654" y="1767"/>
                  </a:lnTo>
                  <a:lnTo>
                    <a:pt x="1654" y="1756"/>
                  </a:lnTo>
                  <a:lnTo>
                    <a:pt x="1652" y="1740"/>
                  </a:lnTo>
                  <a:lnTo>
                    <a:pt x="1652" y="1740"/>
                  </a:lnTo>
                  <a:lnTo>
                    <a:pt x="1654" y="1261"/>
                  </a:lnTo>
                  <a:lnTo>
                    <a:pt x="1654" y="1261"/>
                  </a:lnTo>
                  <a:lnTo>
                    <a:pt x="1655" y="1250"/>
                  </a:lnTo>
                  <a:lnTo>
                    <a:pt x="1656" y="1246"/>
                  </a:lnTo>
                  <a:lnTo>
                    <a:pt x="1658" y="1243"/>
                  </a:lnTo>
                  <a:lnTo>
                    <a:pt x="1661" y="1241"/>
                  </a:lnTo>
                  <a:lnTo>
                    <a:pt x="1665" y="1239"/>
                  </a:lnTo>
                  <a:lnTo>
                    <a:pt x="1669" y="1238"/>
                  </a:lnTo>
                  <a:lnTo>
                    <a:pt x="1676" y="1238"/>
                  </a:lnTo>
                  <a:lnTo>
                    <a:pt x="1676" y="1238"/>
                  </a:lnTo>
                  <a:lnTo>
                    <a:pt x="1701" y="1239"/>
                  </a:lnTo>
                  <a:lnTo>
                    <a:pt x="1708" y="1241"/>
                  </a:lnTo>
                  <a:lnTo>
                    <a:pt x="1713" y="1243"/>
                  </a:lnTo>
                  <a:lnTo>
                    <a:pt x="1716" y="1249"/>
                  </a:lnTo>
                  <a:lnTo>
                    <a:pt x="1717" y="1256"/>
                  </a:lnTo>
                  <a:lnTo>
                    <a:pt x="1717" y="1281"/>
                  </a:lnTo>
                  <a:lnTo>
                    <a:pt x="1717" y="1281"/>
                  </a:lnTo>
                  <a:lnTo>
                    <a:pt x="1717" y="1515"/>
                  </a:lnTo>
                  <a:lnTo>
                    <a:pt x="1717" y="1515"/>
                  </a:lnTo>
                  <a:lnTo>
                    <a:pt x="1717" y="1643"/>
                  </a:lnTo>
                  <a:lnTo>
                    <a:pt x="1719" y="1769"/>
                  </a:lnTo>
                  <a:lnTo>
                    <a:pt x="1719" y="1769"/>
                  </a:lnTo>
                  <a:lnTo>
                    <a:pt x="1717" y="1778"/>
                  </a:lnTo>
                  <a:lnTo>
                    <a:pt x="1716" y="1781"/>
                  </a:lnTo>
                  <a:lnTo>
                    <a:pt x="1715" y="1784"/>
                  </a:lnTo>
                  <a:lnTo>
                    <a:pt x="1712" y="1785"/>
                  </a:lnTo>
                  <a:lnTo>
                    <a:pt x="1709" y="1787"/>
                  </a:lnTo>
                  <a:lnTo>
                    <a:pt x="1701" y="1787"/>
                  </a:lnTo>
                  <a:lnTo>
                    <a:pt x="1701" y="1787"/>
                  </a:lnTo>
                  <a:close/>
                  <a:moveTo>
                    <a:pt x="2161" y="1422"/>
                  </a:moveTo>
                  <a:lnTo>
                    <a:pt x="2161" y="1422"/>
                  </a:lnTo>
                  <a:lnTo>
                    <a:pt x="2144" y="1422"/>
                  </a:lnTo>
                  <a:lnTo>
                    <a:pt x="2140" y="1424"/>
                  </a:lnTo>
                  <a:lnTo>
                    <a:pt x="2137" y="1426"/>
                  </a:lnTo>
                  <a:lnTo>
                    <a:pt x="2135" y="1429"/>
                  </a:lnTo>
                  <a:lnTo>
                    <a:pt x="2133" y="1435"/>
                  </a:lnTo>
                  <a:lnTo>
                    <a:pt x="2133" y="1450"/>
                  </a:lnTo>
                  <a:lnTo>
                    <a:pt x="2133" y="1450"/>
                  </a:lnTo>
                  <a:lnTo>
                    <a:pt x="2133" y="1606"/>
                  </a:lnTo>
                  <a:lnTo>
                    <a:pt x="2133" y="1763"/>
                  </a:lnTo>
                  <a:lnTo>
                    <a:pt x="2133" y="1763"/>
                  </a:lnTo>
                  <a:lnTo>
                    <a:pt x="2133" y="1776"/>
                  </a:lnTo>
                  <a:lnTo>
                    <a:pt x="2132" y="1780"/>
                  </a:lnTo>
                  <a:lnTo>
                    <a:pt x="2129" y="1782"/>
                  </a:lnTo>
                  <a:lnTo>
                    <a:pt x="2126" y="1785"/>
                  </a:lnTo>
                  <a:lnTo>
                    <a:pt x="2122" y="1787"/>
                  </a:lnTo>
                  <a:lnTo>
                    <a:pt x="2110" y="1787"/>
                  </a:lnTo>
                  <a:lnTo>
                    <a:pt x="2110" y="1787"/>
                  </a:lnTo>
                  <a:lnTo>
                    <a:pt x="2051" y="1787"/>
                  </a:lnTo>
                  <a:lnTo>
                    <a:pt x="1993" y="1787"/>
                  </a:lnTo>
                  <a:lnTo>
                    <a:pt x="1993" y="1787"/>
                  </a:lnTo>
                  <a:lnTo>
                    <a:pt x="1984" y="1787"/>
                  </a:lnTo>
                  <a:lnTo>
                    <a:pt x="1981" y="1785"/>
                  </a:lnTo>
                  <a:lnTo>
                    <a:pt x="1978" y="1782"/>
                  </a:lnTo>
                  <a:lnTo>
                    <a:pt x="1975" y="1780"/>
                  </a:lnTo>
                  <a:lnTo>
                    <a:pt x="1975" y="1777"/>
                  </a:lnTo>
                  <a:lnTo>
                    <a:pt x="1974" y="1766"/>
                  </a:lnTo>
                  <a:lnTo>
                    <a:pt x="1974" y="1766"/>
                  </a:lnTo>
                  <a:lnTo>
                    <a:pt x="1974" y="1615"/>
                  </a:lnTo>
                  <a:lnTo>
                    <a:pt x="1974" y="1464"/>
                  </a:lnTo>
                  <a:lnTo>
                    <a:pt x="1974" y="1464"/>
                  </a:lnTo>
                  <a:lnTo>
                    <a:pt x="1974" y="1313"/>
                  </a:lnTo>
                  <a:lnTo>
                    <a:pt x="1974" y="1160"/>
                  </a:lnTo>
                  <a:lnTo>
                    <a:pt x="1974" y="1160"/>
                  </a:lnTo>
                  <a:lnTo>
                    <a:pt x="1975" y="1149"/>
                  </a:lnTo>
                  <a:lnTo>
                    <a:pt x="1977" y="1146"/>
                  </a:lnTo>
                  <a:lnTo>
                    <a:pt x="1978" y="1144"/>
                  </a:lnTo>
                  <a:lnTo>
                    <a:pt x="1981" y="1141"/>
                  </a:lnTo>
                  <a:lnTo>
                    <a:pt x="1985" y="1141"/>
                  </a:lnTo>
                  <a:lnTo>
                    <a:pt x="1995" y="1139"/>
                  </a:lnTo>
                  <a:lnTo>
                    <a:pt x="1995" y="1139"/>
                  </a:lnTo>
                  <a:lnTo>
                    <a:pt x="2017" y="1141"/>
                  </a:lnTo>
                  <a:lnTo>
                    <a:pt x="2024" y="1141"/>
                  </a:lnTo>
                  <a:lnTo>
                    <a:pt x="2028" y="1142"/>
                  </a:lnTo>
                  <a:lnTo>
                    <a:pt x="2029" y="1146"/>
                  </a:lnTo>
                  <a:lnTo>
                    <a:pt x="2031" y="1153"/>
                  </a:lnTo>
                  <a:lnTo>
                    <a:pt x="2031" y="1177"/>
                  </a:lnTo>
                  <a:lnTo>
                    <a:pt x="2031" y="1177"/>
                  </a:lnTo>
                  <a:lnTo>
                    <a:pt x="2032" y="1308"/>
                  </a:lnTo>
                  <a:lnTo>
                    <a:pt x="2032" y="1308"/>
                  </a:lnTo>
                  <a:lnTo>
                    <a:pt x="2032" y="1325"/>
                  </a:lnTo>
                  <a:lnTo>
                    <a:pt x="2035" y="1331"/>
                  </a:lnTo>
                  <a:lnTo>
                    <a:pt x="2038" y="1335"/>
                  </a:lnTo>
                  <a:lnTo>
                    <a:pt x="2040" y="1338"/>
                  </a:lnTo>
                  <a:lnTo>
                    <a:pt x="2046" y="1339"/>
                  </a:lnTo>
                  <a:lnTo>
                    <a:pt x="2063" y="1340"/>
                  </a:lnTo>
                  <a:lnTo>
                    <a:pt x="2063" y="1340"/>
                  </a:lnTo>
                  <a:lnTo>
                    <a:pt x="2165" y="1340"/>
                  </a:lnTo>
                  <a:lnTo>
                    <a:pt x="2165" y="1340"/>
                  </a:lnTo>
                  <a:lnTo>
                    <a:pt x="2172" y="1340"/>
                  </a:lnTo>
                  <a:lnTo>
                    <a:pt x="2176" y="1343"/>
                  </a:lnTo>
                  <a:lnTo>
                    <a:pt x="2179" y="1347"/>
                  </a:lnTo>
                  <a:lnTo>
                    <a:pt x="2179" y="1354"/>
                  </a:lnTo>
                  <a:lnTo>
                    <a:pt x="2179" y="1354"/>
                  </a:lnTo>
                  <a:lnTo>
                    <a:pt x="2179" y="1379"/>
                  </a:lnTo>
                  <a:lnTo>
                    <a:pt x="2179" y="1403"/>
                  </a:lnTo>
                  <a:lnTo>
                    <a:pt x="2179" y="1403"/>
                  </a:lnTo>
                  <a:lnTo>
                    <a:pt x="2179" y="1412"/>
                  </a:lnTo>
                  <a:lnTo>
                    <a:pt x="2178" y="1415"/>
                  </a:lnTo>
                  <a:lnTo>
                    <a:pt x="2176" y="1418"/>
                  </a:lnTo>
                  <a:lnTo>
                    <a:pt x="2173" y="1419"/>
                  </a:lnTo>
                  <a:lnTo>
                    <a:pt x="2171" y="1421"/>
                  </a:lnTo>
                  <a:lnTo>
                    <a:pt x="2161" y="1422"/>
                  </a:lnTo>
                  <a:lnTo>
                    <a:pt x="2161" y="1422"/>
                  </a:lnTo>
                  <a:close/>
                  <a:moveTo>
                    <a:pt x="2179" y="1259"/>
                  </a:moveTo>
                  <a:lnTo>
                    <a:pt x="2179" y="1259"/>
                  </a:lnTo>
                  <a:lnTo>
                    <a:pt x="2179" y="1285"/>
                  </a:lnTo>
                  <a:lnTo>
                    <a:pt x="2178" y="1292"/>
                  </a:lnTo>
                  <a:lnTo>
                    <a:pt x="2173" y="1297"/>
                  </a:lnTo>
                  <a:lnTo>
                    <a:pt x="2168" y="1300"/>
                  </a:lnTo>
                  <a:lnTo>
                    <a:pt x="2161" y="1303"/>
                  </a:lnTo>
                  <a:lnTo>
                    <a:pt x="2135" y="1303"/>
                  </a:lnTo>
                  <a:lnTo>
                    <a:pt x="2135" y="1303"/>
                  </a:lnTo>
                  <a:lnTo>
                    <a:pt x="2111" y="1303"/>
                  </a:lnTo>
                  <a:lnTo>
                    <a:pt x="2087" y="1303"/>
                  </a:lnTo>
                  <a:lnTo>
                    <a:pt x="2087" y="1303"/>
                  </a:lnTo>
                  <a:lnTo>
                    <a:pt x="2079" y="1303"/>
                  </a:lnTo>
                  <a:lnTo>
                    <a:pt x="2075" y="1302"/>
                  </a:lnTo>
                  <a:lnTo>
                    <a:pt x="2072" y="1300"/>
                  </a:lnTo>
                  <a:lnTo>
                    <a:pt x="2071" y="1297"/>
                  </a:lnTo>
                  <a:lnTo>
                    <a:pt x="2069" y="1295"/>
                  </a:lnTo>
                  <a:lnTo>
                    <a:pt x="2068" y="1285"/>
                  </a:lnTo>
                  <a:lnTo>
                    <a:pt x="2068" y="1285"/>
                  </a:lnTo>
                  <a:lnTo>
                    <a:pt x="2068" y="1213"/>
                  </a:lnTo>
                  <a:lnTo>
                    <a:pt x="2068" y="1139"/>
                  </a:lnTo>
                  <a:lnTo>
                    <a:pt x="2068" y="1139"/>
                  </a:lnTo>
                  <a:lnTo>
                    <a:pt x="2067" y="1121"/>
                  </a:lnTo>
                  <a:lnTo>
                    <a:pt x="2065" y="1116"/>
                  </a:lnTo>
                  <a:lnTo>
                    <a:pt x="2063" y="1112"/>
                  </a:lnTo>
                  <a:lnTo>
                    <a:pt x="2058" y="1109"/>
                  </a:lnTo>
                  <a:lnTo>
                    <a:pt x="2053" y="1108"/>
                  </a:lnTo>
                  <a:lnTo>
                    <a:pt x="2035" y="1106"/>
                  </a:lnTo>
                  <a:lnTo>
                    <a:pt x="2035" y="1106"/>
                  </a:lnTo>
                  <a:lnTo>
                    <a:pt x="2015" y="1106"/>
                  </a:lnTo>
                  <a:lnTo>
                    <a:pt x="1996" y="1106"/>
                  </a:lnTo>
                  <a:lnTo>
                    <a:pt x="1996" y="1106"/>
                  </a:lnTo>
                  <a:lnTo>
                    <a:pt x="1985" y="1106"/>
                  </a:lnTo>
                  <a:lnTo>
                    <a:pt x="1982" y="1105"/>
                  </a:lnTo>
                  <a:lnTo>
                    <a:pt x="1978" y="1103"/>
                  </a:lnTo>
                  <a:lnTo>
                    <a:pt x="1977" y="1101"/>
                  </a:lnTo>
                  <a:lnTo>
                    <a:pt x="1974" y="1096"/>
                  </a:lnTo>
                  <a:lnTo>
                    <a:pt x="1974" y="1091"/>
                  </a:lnTo>
                  <a:lnTo>
                    <a:pt x="1974" y="1085"/>
                  </a:lnTo>
                  <a:lnTo>
                    <a:pt x="1974" y="1085"/>
                  </a:lnTo>
                  <a:lnTo>
                    <a:pt x="1975" y="1069"/>
                  </a:lnTo>
                  <a:lnTo>
                    <a:pt x="1974" y="1053"/>
                  </a:lnTo>
                  <a:lnTo>
                    <a:pt x="1974" y="1037"/>
                  </a:lnTo>
                  <a:lnTo>
                    <a:pt x="1975" y="1022"/>
                  </a:lnTo>
                  <a:lnTo>
                    <a:pt x="1975" y="1022"/>
                  </a:lnTo>
                  <a:lnTo>
                    <a:pt x="1975" y="1011"/>
                  </a:lnTo>
                  <a:lnTo>
                    <a:pt x="1974" y="999"/>
                  </a:lnTo>
                  <a:lnTo>
                    <a:pt x="1972" y="990"/>
                  </a:lnTo>
                  <a:lnTo>
                    <a:pt x="1971" y="979"/>
                  </a:lnTo>
                  <a:lnTo>
                    <a:pt x="1968" y="969"/>
                  </a:lnTo>
                  <a:lnTo>
                    <a:pt x="1964" y="959"/>
                  </a:lnTo>
                  <a:lnTo>
                    <a:pt x="1959" y="950"/>
                  </a:lnTo>
                  <a:lnTo>
                    <a:pt x="1953" y="941"/>
                  </a:lnTo>
                  <a:lnTo>
                    <a:pt x="1947" y="932"/>
                  </a:lnTo>
                  <a:lnTo>
                    <a:pt x="1941" y="925"/>
                  </a:lnTo>
                  <a:lnTo>
                    <a:pt x="1934" y="916"/>
                  </a:lnTo>
                  <a:lnTo>
                    <a:pt x="1925" y="909"/>
                  </a:lnTo>
                  <a:lnTo>
                    <a:pt x="1916" y="904"/>
                  </a:lnTo>
                  <a:lnTo>
                    <a:pt x="1906" y="898"/>
                  </a:lnTo>
                  <a:lnTo>
                    <a:pt x="1896" y="893"/>
                  </a:lnTo>
                  <a:lnTo>
                    <a:pt x="1887" y="890"/>
                  </a:lnTo>
                  <a:lnTo>
                    <a:pt x="1887" y="890"/>
                  </a:lnTo>
                  <a:lnTo>
                    <a:pt x="1878" y="886"/>
                  </a:lnTo>
                  <a:lnTo>
                    <a:pt x="1873" y="882"/>
                  </a:lnTo>
                  <a:lnTo>
                    <a:pt x="1870" y="875"/>
                  </a:lnTo>
                  <a:lnTo>
                    <a:pt x="1870" y="866"/>
                  </a:lnTo>
                  <a:lnTo>
                    <a:pt x="1870" y="866"/>
                  </a:lnTo>
                  <a:lnTo>
                    <a:pt x="1870" y="858"/>
                  </a:lnTo>
                  <a:lnTo>
                    <a:pt x="1868" y="851"/>
                  </a:lnTo>
                  <a:lnTo>
                    <a:pt x="1867" y="835"/>
                  </a:lnTo>
                  <a:lnTo>
                    <a:pt x="1867" y="828"/>
                  </a:lnTo>
                  <a:lnTo>
                    <a:pt x="1868" y="821"/>
                  </a:lnTo>
                  <a:lnTo>
                    <a:pt x="1870" y="814"/>
                  </a:lnTo>
                  <a:lnTo>
                    <a:pt x="1874" y="808"/>
                  </a:lnTo>
                  <a:lnTo>
                    <a:pt x="1874" y="808"/>
                  </a:lnTo>
                  <a:lnTo>
                    <a:pt x="1880" y="805"/>
                  </a:lnTo>
                  <a:lnTo>
                    <a:pt x="1885" y="804"/>
                  </a:lnTo>
                  <a:lnTo>
                    <a:pt x="1892" y="803"/>
                  </a:lnTo>
                  <a:lnTo>
                    <a:pt x="1899" y="803"/>
                  </a:lnTo>
                  <a:lnTo>
                    <a:pt x="1914" y="805"/>
                  </a:lnTo>
                  <a:lnTo>
                    <a:pt x="1929" y="805"/>
                  </a:lnTo>
                  <a:lnTo>
                    <a:pt x="1929" y="805"/>
                  </a:lnTo>
                  <a:lnTo>
                    <a:pt x="2002" y="807"/>
                  </a:lnTo>
                  <a:lnTo>
                    <a:pt x="2074" y="807"/>
                  </a:lnTo>
                  <a:lnTo>
                    <a:pt x="2074" y="807"/>
                  </a:lnTo>
                  <a:lnTo>
                    <a:pt x="2085" y="808"/>
                  </a:lnTo>
                  <a:lnTo>
                    <a:pt x="2087" y="810"/>
                  </a:lnTo>
                  <a:lnTo>
                    <a:pt x="2090" y="811"/>
                  </a:lnTo>
                  <a:lnTo>
                    <a:pt x="2093" y="815"/>
                  </a:lnTo>
                  <a:lnTo>
                    <a:pt x="2094" y="818"/>
                  </a:lnTo>
                  <a:lnTo>
                    <a:pt x="2094" y="828"/>
                  </a:lnTo>
                  <a:lnTo>
                    <a:pt x="2094" y="828"/>
                  </a:lnTo>
                  <a:lnTo>
                    <a:pt x="2094" y="1005"/>
                  </a:lnTo>
                  <a:lnTo>
                    <a:pt x="2094" y="1005"/>
                  </a:lnTo>
                  <a:lnTo>
                    <a:pt x="2097" y="1005"/>
                  </a:lnTo>
                  <a:lnTo>
                    <a:pt x="2097" y="1005"/>
                  </a:lnTo>
                  <a:lnTo>
                    <a:pt x="2097" y="1173"/>
                  </a:lnTo>
                  <a:lnTo>
                    <a:pt x="2097" y="1173"/>
                  </a:lnTo>
                  <a:lnTo>
                    <a:pt x="2097" y="1182"/>
                  </a:lnTo>
                  <a:lnTo>
                    <a:pt x="2099" y="1189"/>
                  </a:lnTo>
                  <a:lnTo>
                    <a:pt x="2101" y="1195"/>
                  </a:lnTo>
                  <a:lnTo>
                    <a:pt x="2104" y="1199"/>
                  </a:lnTo>
                  <a:lnTo>
                    <a:pt x="2108" y="1202"/>
                  </a:lnTo>
                  <a:lnTo>
                    <a:pt x="2114" y="1205"/>
                  </a:lnTo>
                  <a:lnTo>
                    <a:pt x="2129" y="1206"/>
                  </a:lnTo>
                  <a:lnTo>
                    <a:pt x="2129" y="1206"/>
                  </a:lnTo>
                  <a:lnTo>
                    <a:pt x="2142" y="1206"/>
                  </a:lnTo>
                  <a:lnTo>
                    <a:pt x="2155" y="1205"/>
                  </a:lnTo>
                  <a:lnTo>
                    <a:pt x="2161" y="1205"/>
                  </a:lnTo>
                  <a:lnTo>
                    <a:pt x="2166" y="1206"/>
                  </a:lnTo>
                  <a:lnTo>
                    <a:pt x="2172" y="1207"/>
                  </a:lnTo>
                  <a:lnTo>
                    <a:pt x="2176" y="1211"/>
                  </a:lnTo>
                  <a:lnTo>
                    <a:pt x="2176" y="1211"/>
                  </a:lnTo>
                  <a:lnTo>
                    <a:pt x="2179" y="1216"/>
                  </a:lnTo>
                  <a:lnTo>
                    <a:pt x="2180" y="1221"/>
                  </a:lnTo>
                  <a:lnTo>
                    <a:pt x="2182" y="1234"/>
                  </a:lnTo>
                  <a:lnTo>
                    <a:pt x="2180" y="1246"/>
                  </a:lnTo>
                  <a:lnTo>
                    <a:pt x="2179" y="1259"/>
                  </a:lnTo>
                  <a:lnTo>
                    <a:pt x="2179" y="1259"/>
                  </a:lnTo>
                  <a:close/>
                  <a:moveTo>
                    <a:pt x="2252" y="1400"/>
                  </a:moveTo>
                  <a:lnTo>
                    <a:pt x="2252" y="1400"/>
                  </a:lnTo>
                  <a:lnTo>
                    <a:pt x="2251" y="1412"/>
                  </a:lnTo>
                  <a:lnTo>
                    <a:pt x="2250" y="1417"/>
                  </a:lnTo>
                  <a:lnTo>
                    <a:pt x="2247" y="1419"/>
                  </a:lnTo>
                  <a:lnTo>
                    <a:pt x="2244" y="1421"/>
                  </a:lnTo>
                  <a:lnTo>
                    <a:pt x="2240" y="1422"/>
                  </a:lnTo>
                  <a:lnTo>
                    <a:pt x="2227" y="1422"/>
                  </a:lnTo>
                  <a:lnTo>
                    <a:pt x="2227" y="1422"/>
                  </a:lnTo>
                  <a:lnTo>
                    <a:pt x="2221" y="1421"/>
                  </a:lnTo>
                  <a:lnTo>
                    <a:pt x="2218" y="1418"/>
                  </a:lnTo>
                  <a:lnTo>
                    <a:pt x="2215" y="1414"/>
                  </a:lnTo>
                  <a:lnTo>
                    <a:pt x="2215" y="1408"/>
                  </a:lnTo>
                  <a:lnTo>
                    <a:pt x="2215" y="1408"/>
                  </a:lnTo>
                  <a:lnTo>
                    <a:pt x="2215" y="1361"/>
                  </a:lnTo>
                  <a:lnTo>
                    <a:pt x="2215" y="1361"/>
                  </a:lnTo>
                  <a:lnTo>
                    <a:pt x="2216" y="1354"/>
                  </a:lnTo>
                  <a:lnTo>
                    <a:pt x="2218" y="1349"/>
                  </a:lnTo>
                  <a:lnTo>
                    <a:pt x="2221" y="1345"/>
                  </a:lnTo>
                  <a:lnTo>
                    <a:pt x="2223" y="1340"/>
                  </a:lnTo>
                  <a:lnTo>
                    <a:pt x="2229" y="1339"/>
                  </a:lnTo>
                  <a:lnTo>
                    <a:pt x="2234" y="1338"/>
                  </a:lnTo>
                  <a:lnTo>
                    <a:pt x="2240" y="1339"/>
                  </a:lnTo>
                  <a:lnTo>
                    <a:pt x="2247" y="1340"/>
                  </a:lnTo>
                  <a:lnTo>
                    <a:pt x="2247" y="1340"/>
                  </a:lnTo>
                  <a:lnTo>
                    <a:pt x="2250" y="1343"/>
                  </a:lnTo>
                  <a:lnTo>
                    <a:pt x="2251" y="1345"/>
                  </a:lnTo>
                  <a:lnTo>
                    <a:pt x="2252" y="1351"/>
                  </a:lnTo>
                  <a:lnTo>
                    <a:pt x="2252" y="1351"/>
                  </a:lnTo>
                  <a:lnTo>
                    <a:pt x="2252" y="1381"/>
                  </a:lnTo>
                  <a:lnTo>
                    <a:pt x="2252" y="1381"/>
                  </a:lnTo>
                  <a:lnTo>
                    <a:pt x="2252" y="1381"/>
                  </a:lnTo>
                  <a:lnTo>
                    <a:pt x="2252" y="1381"/>
                  </a:lnTo>
                  <a:lnTo>
                    <a:pt x="2252" y="1400"/>
                  </a:lnTo>
                  <a:lnTo>
                    <a:pt x="2252" y="1400"/>
                  </a:lnTo>
                  <a:close/>
                  <a:moveTo>
                    <a:pt x="2252" y="1256"/>
                  </a:moveTo>
                  <a:lnTo>
                    <a:pt x="2252" y="1256"/>
                  </a:lnTo>
                  <a:lnTo>
                    <a:pt x="2252" y="1281"/>
                  </a:lnTo>
                  <a:lnTo>
                    <a:pt x="2252" y="1281"/>
                  </a:lnTo>
                  <a:lnTo>
                    <a:pt x="2251" y="1288"/>
                  </a:lnTo>
                  <a:lnTo>
                    <a:pt x="2250" y="1295"/>
                  </a:lnTo>
                  <a:lnTo>
                    <a:pt x="2247" y="1299"/>
                  </a:lnTo>
                  <a:lnTo>
                    <a:pt x="2244" y="1302"/>
                  </a:lnTo>
                  <a:lnTo>
                    <a:pt x="2240" y="1304"/>
                  </a:lnTo>
                  <a:lnTo>
                    <a:pt x="2234" y="1304"/>
                  </a:lnTo>
                  <a:lnTo>
                    <a:pt x="2229" y="1304"/>
                  </a:lnTo>
                  <a:lnTo>
                    <a:pt x="2222" y="1303"/>
                  </a:lnTo>
                  <a:lnTo>
                    <a:pt x="2222" y="1303"/>
                  </a:lnTo>
                  <a:lnTo>
                    <a:pt x="2218" y="1300"/>
                  </a:lnTo>
                  <a:lnTo>
                    <a:pt x="2215" y="1297"/>
                  </a:lnTo>
                  <a:lnTo>
                    <a:pt x="2215" y="1290"/>
                  </a:lnTo>
                  <a:lnTo>
                    <a:pt x="2215" y="1290"/>
                  </a:lnTo>
                  <a:lnTo>
                    <a:pt x="2215" y="1256"/>
                  </a:lnTo>
                  <a:lnTo>
                    <a:pt x="2215" y="1221"/>
                  </a:lnTo>
                  <a:lnTo>
                    <a:pt x="2215" y="1221"/>
                  </a:lnTo>
                  <a:lnTo>
                    <a:pt x="2215" y="1216"/>
                  </a:lnTo>
                  <a:lnTo>
                    <a:pt x="2216" y="1213"/>
                  </a:lnTo>
                  <a:lnTo>
                    <a:pt x="2218" y="1210"/>
                  </a:lnTo>
                  <a:lnTo>
                    <a:pt x="2219" y="1209"/>
                  </a:lnTo>
                  <a:lnTo>
                    <a:pt x="2226" y="1207"/>
                  </a:lnTo>
                  <a:lnTo>
                    <a:pt x="2232" y="1207"/>
                  </a:lnTo>
                  <a:lnTo>
                    <a:pt x="2232" y="1207"/>
                  </a:lnTo>
                  <a:lnTo>
                    <a:pt x="2240" y="1207"/>
                  </a:lnTo>
                  <a:lnTo>
                    <a:pt x="2245" y="1209"/>
                  </a:lnTo>
                  <a:lnTo>
                    <a:pt x="2248" y="1210"/>
                  </a:lnTo>
                  <a:lnTo>
                    <a:pt x="2251" y="1213"/>
                  </a:lnTo>
                  <a:lnTo>
                    <a:pt x="2252" y="1216"/>
                  </a:lnTo>
                  <a:lnTo>
                    <a:pt x="2252" y="1221"/>
                  </a:lnTo>
                  <a:lnTo>
                    <a:pt x="2252" y="1221"/>
                  </a:lnTo>
                  <a:lnTo>
                    <a:pt x="2252" y="1256"/>
                  </a:lnTo>
                  <a:lnTo>
                    <a:pt x="2252" y="1256"/>
                  </a:lnTo>
                  <a:lnTo>
                    <a:pt x="2252" y="1256"/>
                  </a:lnTo>
                  <a:lnTo>
                    <a:pt x="2252" y="1256"/>
                  </a:lnTo>
                  <a:close/>
                  <a:moveTo>
                    <a:pt x="2234" y="1156"/>
                  </a:moveTo>
                  <a:lnTo>
                    <a:pt x="2234" y="1156"/>
                  </a:lnTo>
                  <a:lnTo>
                    <a:pt x="2229" y="1156"/>
                  </a:lnTo>
                  <a:lnTo>
                    <a:pt x="2222" y="1156"/>
                  </a:lnTo>
                  <a:lnTo>
                    <a:pt x="2219" y="1155"/>
                  </a:lnTo>
                  <a:lnTo>
                    <a:pt x="2216" y="1153"/>
                  </a:lnTo>
                  <a:lnTo>
                    <a:pt x="2215" y="1150"/>
                  </a:lnTo>
                  <a:lnTo>
                    <a:pt x="2215" y="1145"/>
                  </a:lnTo>
                  <a:lnTo>
                    <a:pt x="2215" y="1145"/>
                  </a:lnTo>
                  <a:lnTo>
                    <a:pt x="2215" y="1116"/>
                  </a:lnTo>
                  <a:lnTo>
                    <a:pt x="2215" y="1116"/>
                  </a:lnTo>
                  <a:lnTo>
                    <a:pt x="2215" y="1108"/>
                  </a:lnTo>
                  <a:lnTo>
                    <a:pt x="2215" y="1099"/>
                  </a:lnTo>
                  <a:lnTo>
                    <a:pt x="2215" y="1099"/>
                  </a:lnTo>
                  <a:lnTo>
                    <a:pt x="2215" y="1092"/>
                  </a:lnTo>
                  <a:lnTo>
                    <a:pt x="2215" y="1087"/>
                  </a:lnTo>
                  <a:lnTo>
                    <a:pt x="2216" y="1083"/>
                  </a:lnTo>
                  <a:lnTo>
                    <a:pt x="2219" y="1080"/>
                  </a:lnTo>
                  <a:lnTo>
                    <a:pt x="2222" y="1078"/>
                  </a:lnTo>
                  <a:lnTo>
                    <a:pt x="2226" y="1077"/>
                  </a:lnTo>
                  <a:lnTo>
                    <a:pt x="2237" y="1077"/>
                  </a:lnTo>
                  <a:lnTo>
                    <a:pt x="2237" y="1077"/>
                  </a:lnTo>
                  <a:lnTo>
                    <a:pt x="2244" y="1078"/>
                  </a:lnTo>
                  <a:lnTo>
                    <a:pt x="2248" y="1080"/>
                  </a:lnTo>
                  <a:lnTo>
                    <a:pt x="2251" y="1084"/>
                  </a:lnTo>
                  <a:lnTo>
                    <a:pt x="2252" y="1091"/>
                  </a:lnTo>
                  <a:lnTo>
                    <a:pt x="2252" y="1091"/>
                  </a:lnTo>
                  <a:lnTo>
                    <a:pt x="2252" y="1145"/>
                  </a:lnTo>
                  <a:lnTo>
                    <a:pt x="2252" y="1145"/>
                  </a:lnTo>
                  <a:lnTo>
                    <a:pt x="2252" y="1149"/>
                  </a:lnTo>
                  <a:lnTo>
                    <a:pt x="2251" y="1152"/>
                  </a:lnTo>
                  <a:lnTo>
                    <a:pt x="2248" y="1155"/>
                  </a:lnTo>
                  <a:lnTo>
                    <a:pt x="2247" y="1156"/>
                  </a:lnTo>
                  <a:lnTo>
                    <a:pt x="2241" y="1156"/>
                  </a:lnTo>
                  <a:lnTo>
                    <a:pt x="2234" y="1156"/>
                  </a:lnTo>
                  <a:lnTo>
                    <a:pt x="2234" y="1156"/>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80" name="Group 79">
            <a:extLst>
              <a:ext uri="{FF2B5EF4-FFF2-40B4-BE49-F238E27FC236}">
                <a16:creationId xmlns:a16="http://schemas.microsoft.com/office/drawing/2014/main" id="{A623B49C-32CF-7C6E-B631-C8781D0B6FC0}"/>
              </a:ext>
            </a:extLst>
          </p:cNvPr>
          <p:cNvGrpSpPr/>
          <p:nvPr/>
        </p:nvGrpSpPr>
        <p:grpSpPr>
          <a:xfrm>
            <a:off x="14339608" y="3915516"/>
            <a:ext cx="840407" cy="840407"/>
            <a:chOff x="14427494" y="4544014"/>
            <a:chExt cx="840407" cy="840407"/>
          </a:xfrm>
        </p:grpSpPr>
        <p:sp>
          <p:nvSpPr>
            <p:cNvPr id="81" name="Oval 80">
              <a:extLst>
                <a:ext uri="{FF2B5EF4-FFF2-40B4-BE49-F238E27FC236}">
                  <a16:creationId xmlns:a16="http://schemas.microsoft.com/office/drawing/2014/main" id="{01CACF13-38A1-B16F-36DB-227C36CFCA32}"/>
                </a:ext>
              </a:extLst>
            </p:cNvPr>
            <p:cNvSpPr/>
            <p:nvPr/>
          </p:nvSpPr>
          <p:spPr>
            <a:xfrm rot="10800000">
              <a:off x="14427494" y="4544014"/>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 name="Graphic 81" descr="Medical with solid fill">
              <a:extLst>
                <a:ext uri="{FF2B5EF4-FFF2-40B4-BE49-F238E27FC236}">
                  <a16:creationId xmlns:a16="http://schemas.microsoft.com/office/drawing/2014/main" id="{1CE53E0C-7A8A-C6B3-BA98-D5CB475832A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610916" y="4697142"/>
              <a:ext cx="540205" cy="540205"/>
            </a:xfrm>
            <a:prstGeom prst="rect">
              <a:avLst/>
            </a:prstGeom>
          </p:spPr>
        </p:pic>
      </p:grpSp>
      <p:grpSp>
        <p:nvGrpSpPr>
          <p:cNvPr id="83" name="Group 82">
            <a:extLst>
              <a:ext uri="{FF2B5EF4-FFF2-40B4-BE49-F238E27FC236}">
                <a16:creationId xmlns:a16="http://schemas.microsoft.com/office/drawing/2014/main" id="{FB4D4A59-7CA9-7138-82AB-E7A1DE9E70AE}"/>
              </a:ext>
            </a:extLst>
          </p:cNvPr>
          <p:cNvGrpSpPr/>
          <p:nvPr/>
        </p:nvGrpSpPr>
        <p:grpSpPr>
          <a:xfrm>
            <a:off x="16414982" y="3915516"/>
            <a:ext cx="840407" cy="840407"/>
            <a:chOff x="16521868" y="4544014"/>
            <a:chExt cx="840407" cy="840407"/>
          </a:xfrm>
        </p:grpSpPr>
        <p:sp>
          <p:nvSpPr>
            <p:cNvPr id="84" name="Oval 83">
              <a:extLst>
                <a:ext uri="{FF2B5EF4-FFF2-40B4-BE49-F238E27FC236}">
                  <a16:creationId xmlns:a16="http://schemas.microsoft.com/office/drawing/2014/main" id="{932D02D4-4058-F4EE-F124-954F8E78EEA4}"/>
                </a:ext>
              </a:extLst>
            </p:cNvPr>
            <p:cNvSpPr/>
            <p:nvPr/>
          </p:nvSpPr>
          <p:spPr>
            <a:xfrm rot="10800000">
              <a:off x="16521868" y="4544014"/>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Graphic 84">
              <a:extLst>
                <a:ext uri="{FF2B5EF4-FFF2-40B4-BE49-F238E27FC236}">
                  <a16:creationId xmlns:a16="http://schemas.microsoft.com/office/drawing/2014/main" id="{A284E701-2B25-A1EF-9751-B72A9BF2E18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753122" y="4759185"/>
              <a:ext cx="393967" cy="393967"/>
            </a:xfrm>
            <a:prstGeom prst="rect">
              <a:avLst/>
            </a:prstGeom>
          </p:spPr>
        </p:pic>
      </p:grpSp>
      <p:grpSp>
        <p:nvGrpSpPr>
          <p:cNvPr id="16" name="Group 15">
            <a:extLst>
              <a:ext uri="{FF2B5EF4-FFF2-40B4-BE49-F238E27FC236}">
                <a16:creationId xmlns:a16="http://schemas.microsoft.com/office/drawing/2014/main" id="{3091B6CC-D52D-15D5-76F1-5040CDB38CCE}"/>
              </a:ext>
            </a:extLst>
          </p:cNvPr>
          <p:cNvGrpSpPr/>
          <p:nvPr/>
        </p:nvGrpSpPr>
        <p:grpSpPr>
          <a:xfrm>
            <a:off x="10376428" y="3915516"/>
            <a:ext cx="840407" cy="840407"/>
            <a:chOff x="9309374" y="3915516"/>
            <a:chExt cx="840407" cy="840407"/>
          </a:xfrm>
        </p:grpSpPr>
        <p:sp>
          <p:nvSpPr>
            <p:cNvPr id="87" name="Oval 86">
              <a:extLst>
                <a:ext uri="{FF2B5EF4-FFF2-40B4-BE49-F238E27FC236}">
                  <a16:creationId xmlns:a16="http://schemas.microsoft.com/office/drawing/2014/main" id="{15975FD0-9106-8592-1DB3-3FA37AB92ECB}"/>
                </a:ext>
              </a:extLst>
            </p:cNvPr>
            <p:cNvSpPr/>
            <p:nvPr/>
          </p:nvSpPr>
          <p:spPr>
            <a:xfrm rot="10800000">
              <a:off x="9309374" y="3915516"/>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 name="Graphic 87">
              <a:extLst>
                <a:ext uri="{FF2B5EF4-FFF2-40B4-BE49-F238E27FC236}">
                  <a16:creationId xmlns:a16="http://schemas.microsoft.com/office/drawing/2014/main" id="{65947E41-68C5-AD5D-3D65-B58128EDA8C9}"/>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522903" y="4136101"/>
              <a:ext cx="399237" cy="399237"/>
            </a:xfrm>
            <a:prstGeom prst="rect">
              <a:avLst/>
            </a:prstGeom>
          </p:spPr>
        </p:pic>
      </p:grpSp>
      <p:sp>
        <p:nvSpPr>
          <p:cNvPr id="92" name="Rectangle 91">
            <a:extLst>
              <a:ext uri="{FF2B5EF4-FFF2-40B4-BE49-F238E27FC236}">
                <a16:creationId xmlns:a16="http://schemas.microsoft.com/office/drawing/2014/main" id="{97DF17C8-F4EC-BC6A-4897-7382F49E2D21}"/>
              </a:ext>
            </a:extLst>
          </p:cNvPr>
          <p:cNvSpPr/>
          <p:nvPr/>
        </p:nvSpPr>
        <p:spPr>
          <a:xfrm>
            <a:off x="11757379" y="4914894"/>
            <a:ext cx="2060916" cy="547218"/>
          </a:xfrm>
          <a:prstGeom prst="rect">
            <a:avLst/>
          </a:prstGeom>
        </p:spPr>
        <p:txBody>
          <a:bodyPr wrap="square" anchor="ctr">
            <a:noAutofit/>
          </a:bodyPr>
          <a:lstStyle/>
          <a:p>
            <a:pPr marL="0" marR="0" lvl="0" indent="0" algn="ctr" defTabSz="1154672"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accent2"/>
                </a:solidFill>
                <a:effectLst/>
                <a:uLnTx/>
                <a:uFillTx/>
                <a:latin typeface="Arial"/>
                <a:ea typeface="+mn-ea"/>
                <a:cs typeface="+mn-cs"/>
              </a:rPr>
              <a:t>Kommunikation</a:t>
            </a:r>
          </a:p>
        </p:txBody>
      </p:sp>
      <p:grpSp>
        <p:nvGrpSpPr>
          <p:cNvPr id="17" name="Group 16">
            <a:extLst>
              <a:ext uri="{FF2B5EF4-FFF2-40B4-BE49-F238E27FC236}">
                <a16:creationId xmlns:a16="http://schemas.microsoft.com/office/drawing/2014/main" id="{F6F0AC9E-1667-CB0C-E52A-B3CF0AC8CED0}"/>
              </a:ext>
            </a:extLst>
          </p:cNvPr>
          <p:cNvGrpSpPr/>
          <p:nvPr/>
        </p:nvGrpSpPr>
        <p:grpSpPr>
          <a:xfrm>
            <a:off x="12358018" y="3915515"/>
            <a:ext cx="840407" cy="840407"/>
            <a:chOff x="11523572" y="3915515"/>
            <a:chExt cx="840407" cy="840407"/>
          </a:xfrm>
        </p:grpSpPr>
        <p:sp>
          <p:nvSpPr>
            <p:cNvPr id="94" name="Oval 93">
              <a:extLst>
                <a:ext uri="{FF2B5EF4-FFF2-40B4-BE49-F238E27FC236}">
                  <a16:creationId xmlns:a16="http://schemas.microsoft.com/office/drawing/2014/main" id="{C9661813-5ADB-179A-70E3-647898013FF7}"/>
                </a:ext>
              </a:extLst>
            </p:cNvPr>
            <p:cNvSpPr/>
            <p:nvPr/>
          </p:nvSpPr>
          <p:spPr>
            <a:xfrm rot="10800000">
              <a:off x="11523572" y="3915515"/>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5" name="Graphic 94">
              <a:extLst>
                <a:ext uri="{FF2B5EF4-FFF2-40B4-BE49-F238E27FC236}">
                  <a16:creationId xmlns:a16="http://schemas.microsoft.com/office/drawing/2014/main" id="{5C436797-898F-7A0A-7803-987CD97A1179}"/>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716047" y="4102310"/>
              <a:ext cx="471123" cy="471123"/>
            </a:xfrm>
            <a:prstGeom prst="rect">
              <a:avLst/>
            </a:prstGeom>
          </p:spPr>
        </p:pic>
      </p:grpSp>
      <p:cxnSp>
        <p:nvCxnSpPr>
          <p:cNvPr id="99" name="Straight Connector 98">
            <a:extLst>
              <a:ext uri="{FF2B5EF4-FFF2-40B4-BE49-F238E27FC236}">
                <a16:creationId xmlns:a16="http://schemas.microsoft.com/office/drawing/2014/main" id="{F82F9A9E-49FF-C8B0-90A7-7AF9E8BD5458}"/>
              </a:ext>
            </a:extLst>
          </p:cNvPr>
          <p:cNvCxnSpPr>
            <a:cxnSpLocks/>
          </p:cNvCxnSpPr>
          <p:nvPr/>
        </p:nvCxnSpPr>
        <p:spPr>
          <a:xfrm>
            <a:off x="8000034" y="4120026"/>
            <a:ext cx="0" cy="1441199"/>
          </a:xfrm>
          <a:prstGeom prst="line">
            <a:avLst/>
          </a:prstGeom>
          <a:ln w="15875" cap="rnd">
            <a:gradFill>
              <a:gsLst>
                <a:gs pos="100000">
                  <a:schemeClr val="accent2">
                    <a:alpha val="0"/>
                  </a:schemeClr>
                </a:gs>
                <a:gs pos="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1AEE2B1-2155-5732-2263-CB29EDBB3B66}"/>
              </a:ext>
            </a:extLst>
          </p:cNvPr>
          <p:cNvCxnSpPr>
            <a:cxnSpLocks/>
          </p:cNvCxnSpPr>
          <p:nvPr/>
        </p:nvCxnSpPr>
        <p:spPr>
          <a:xfrm>
            <a:off x="9830140" y="4120026"/>
            <a:ext cx="0" cy="1441199"/>
          </a:xfrm>
          <a:prstGeom prst="line">
            <a:avLst/>
          </a:prstGeom>
          <a:ln w="15875" cap="rnd">
            <a:gradFill>
              <a:gsLst>
                <a:gs pos="100000">
                  <a:schemeClr val="accent2">
                    <a:alpha val="0"/>
                  </a:schemeClr>
                </a:gs>
                <a:gs pos="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5BD69044-7355-5C06-CFAC-4F45755744D7}"/>
              </a:ext>
            </a:extLst>
          </p:cNvPr>
          <p:cNvCxnSpPr>
            <a:cxnSpLocks/>
          </p:cNvCxnSpPr>
          <p:nvPr/>
        </p:nvCxnSpPr>
        <p:spPr>
          <a:xfrm>
            <a:off x="4104732" y="4120026"/>
            <a:ext cx="0" cy="1441199"/>
          </a:xfrm>
          <a:prstGeom prst="line">
            <a:avLst/>
          </a:prstGeom>
          <a:ln w="15875" cap="rnd">
            <a:gradFill>
              <a:gsLst>
                <a:gs pos="100000">
                  <a:schemeClr val="accent2">
                    <a:alpha val="0"/>
                  </a:schemeClr>
                </a:gs>
                <a:gs pos="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4A94422-2A9A-6B12-1F63-1F9E7EBEBD52}"/>
              </a:ext>
            </a:extLst>
          </p:cNvPr>
          <p:cNvCxnSpPr>
            <a:cxnSpLocks/>
          </p:cNvCxnSpPr>
          <p:nvPr/>
        </p:nvCxnSpPr>
        <p:spPr>
          <a:xfrm>
            <a:off x="2198760" y="4120026"/>
            <a:ext cx="0" cy="1441199"/>
          </a:xfrm>
          <a:prstGeom prst="line">
            <a:avLst/>
          </a:prstGeom>
          <a:ln w="15875" cap="rnd">
            <a:gradFill>
              <a:gsLst>
                <a:gs pos="100000">
                  <a:schemeClr val="accent2">
                    <a:alpha val="0"/>
                  </a:schemeClr>
                </a:gs>
                <a:gs pos="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A27BBB4-BA2B-2F4D-2EE0-21FBA76CC0A7}"/>
              </a:ext>
            </a:extLst>
          </p:cNvPr>
          <p:cNvCxnSpPr>
            <a:cxnSpLocks/>
          </p:cNvCxnSpPr>
          <p:nvPr/>
        </p:nvCxnSpPr>
        <p:spPr>
          <a:xfrm>
            <a:off x="6097476" y="4120026"/>
            <a:ext cx="0" cy="1441199"/>
          </a:xfrm>
          <a:prstGeom prst="line">
            <a:avLst/>
          </a:prstGeom>
          <a:ln w="15875" cap="rnd">
            <a:gradFill>
              <a:gsLst>
                <a:gs pos="100000">
                  <a:schemeClr val="accent2">
                    <a:alpha val="0"/>
                  </a:schemeClr>
                </a:gs>
                <a:gs pos="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F20DBB7-BF86-B2A8-26FA-E1CFEA0FCA02}"/>
              </a:ext>
            </a:extLst>
          </p:cNvPr>
          <p:cNvCxnSpPr>
            <a:cxnSpLocks/>
          </p:cNvCxnSpPr>
          <p:nvPr/>
        </p:nvCxnSpPr>
        <p:spPr>
          <a:xfrm>
            <a:off x="11693906" y="4120026"/>
            <a:ext cx="0" cy="1441199"/>
          </a:xfrm>
          <a:prstGeom prst="line">
            <a:avLst/>
          </a:prstGeom>
          <a:ln w="15875" cap="rnd">
            <a:gradFill>
              <a:gsLst>
                <a:gs pos="100000">
                  <a:schemeClr val="accent2">
                    <a:alpha val="0"/>
                  </a:schemeClr>
                </a:gs>
                <a:gs pos="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76BF8C8-DA26-9CF2-C98A-629468D4FE8A}"/>
              </a:ext>
            </a:extLst>
          </p:cNvPr>
          <p:cNvCxnSpPr>
            <a:cxnSpLocks/>
          </p:cNvCxnSpPr>
          <p:nvPr/>
        </p:nvCxnSpPr>
        <p:spPr>
          <a:xfrm>
            <a:off x="13844043" y="4120026"/>
            <a:ext cx="0" cy="1441199"/>
          </a:xfrm>
          <a:prstGeom prst="line">
            <a:avLst/>
          </a:prstGeom>
          <a:ln w="15875" cap="rnd">
            <a:gradFill>
              <a:gsLst>
                <a:gs pos="100000">
                  <a:schemeClr val="accent2">
                    <a:alpha val="0"/>
                  </a:schemeClr>
                </a:gs>
                <a:gs pos="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D872B69-E13D-81BD-3024-1C6E1F1BA11C}"/>
              </a:ext>
            </a:extLst>
          </p:cNvPr>
          <p:cNvCxnSpPr>
            <a:cxnSpLocks/>
          </p:cNvCxnSpPr>
          <p:nvPr/>
        </p:nvCxnSpPr>
        <p:spPr>
          <a:xfrm>
            <a:off x="15722308" y="4120026"/>
            <a:ext cx="0" cy="1441199"/>
          </a:xfrm>
          <a:prstGeom prst="line">
            <a:avLst/>
          </a:prstGeom>
          <a:ln w="15875" cap="rnd">
            <a:gradFill>
              <a:gsLst>
                <a:gs pos="100000">
                  <a:schemeClr val="accent2">
                    <a:alpha val="0"/>
                  </a:schemeClr>
                </a:gs>
                <a:gs pos="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
        <p:nvSpPr>
          <p:cNvPr id="18" name="TextBox 60">
            <a:extLst>
              <a:ext uri="{FF2B5EF4-FFF2-40B4-BE49-F238E27FC236}">
                <a16:creationId xmlns:a16="http://schemas.microsoft.com/office/drawing/2014/main" id="{8E25D471-8106-96D6-8E4D-75CABA4A013A}"/>
              </a:ext>
            </a:extLst>
          </p:cNvPr>
          <p:cNvSpPr txBox="1"/>
          <p:nvPr/>
        </p:nvSpPr>
        <p:spPr>
          <a:xfrm>
            <a:off x="1783714" y="7956733"/>
            <a:ext cx="909548" cy="498194"/>
          </a:xfrm>
          <a:prstGeom prst="rect">
            <a:avLst/>
          </a:prstGeom>
          <a:noFill/>
          <a:effectLst/>
        </p:spPr>
        <p:txBody>
          <a:bodyPr wrap="none" lIns="0" tIns="0" rIns="0" bIns="0" rtlCol="0">
            <a:noAutofit/>
          </a:bodyPr>
          <a:lstStyle/>
          <a:p>
            <a:pPr marL="0" marR="0" lvl="0" indent="0" algn="ctr" defTabSz="1370691" rtl="0" eaLnBrk="1" fontAlgn="base" latinLnBrk="0" hangingPunct="1">
              <a:lnSpc>
                <a:spcPct val="90000"/>
              </a:lnSpc>
              <a:spcBef>
                <a:spcPct val="0"/>
              </a:spcBef>
              <a:spcAft>
                <a:spcPct val="0"/>
              </a:spcAft>
              <a:buClrTx/>
              <a:buSzTx/>
              <a:buFontTx/>
              <a:buNone/>
              <a:tabLst/>
              <a:defRPr/>
            </a:pPr>
            <a:r>
              <a:rPr kumimoji="0" lang="en-US" altLang="en-IN" sz="3600" b="0" i="0" u="none" strike="noStrike" kern="1200" cap="none" spc="0" normalizeH="0" baseline="30000" noProof="0" dirty="0">
                <a:ln>
                  <a:noFill/>
                </a:ln>
                <a:solidFill>
                  <a:schemeClr val="accent2"/>
                </a:solidFill>
                <a:effectLst/>
                <a:uLnTx/>
                <a:uFillTx/>
                <a:latin typeface="Arial"/>
                <a:ea typeface="ＭＳ Ｐゴシック" charset="0"/>
                <a:cs typeface="Arial" panose="020B0604020202020204" pitchFamily="34" charset="0"/>
                <a:sym typeface="+mn-ea"/>
              </a:rPr>
              <a:t>$</a:t>
            </a:r>
            <a:r>
              <a:rPr kumimoji="0" lang="en-US" altLang="en-IN" sz="3600" b="1" i="0" u="none" strike="noStrike" kern="1200" cap="none" spc="0" normalizeH="0" baseline="0" noProof="0" dirty="0">
                <a:ln>
                  <a:noFill/>
                </a:ln>
                <a:solidFill>
                  <a:schemeClr val="accent2"/>
                </a:solidFill>
                <a:effectLst/>
                <a:uLnTx/>
                <a:uFillTx/>
                <a:latin typeface="Arial"/>
                <a:ea typeface="ＭＳ Ｐゴシック" charset="0"/>
                <a:cs typeface="Arial" panose="020B0604020202020204" pitchFamily="34" charset="0"/>
                <a:sym typeface="+mn-ea"/>
              </a:rPr>
              <a:t>93</a:t>
            </a:r>
          </a:p>
        </p:txBody>
      </p:sp>
      <p:grpSp>
        <p:nvGrpSpPr>
          <p:cNvPr id="42" name="Group 41">
            <a:extLst>
              <a:ext uri="{FF2B5EF4-FFF2-40B4-BE49-F238E27FC236}">
                <a16:creationId xmlns:a16="http://schemas.microsoft.com/office/drawing/2014/main" id="{A7914D21-D14D-EEC4-E8B8-714E24071435}"/>
              </a:ext>
            </a:extLst>
          </p:cNvPr>
          <p:cNvGrpSpPr/>
          <p:nvPr/>
        </p:nvGrpSpPr>
        <p:grpSpPr>
          <a:xfrm>
            <a:off x="4713010" y="3915515"/>
            <a:ext cx="840407" cy="840407"/>
            <a:chOff x="4713010" y="3915515"/>
            <a:chExt cx="840407" cy="840407"/>
          </a:xfrm>
        </p:grpSpPr>
        <p:sp>
          <p:nvSpPr>
            <p:cNvPr id="66" name="Oval 65">
              <a:extLst>
                <a:ext uri="{FF2B5EF4-FFF2-40B4-BE49-F238E27FC236}">
                  <a16:creationId xmlns:a16="http://schemas.microsoft.com/office/drawing/2014/main" id="{327C6A09-B6C5-FB53-58C6-95804B518E98}"/>
                </a:ext>
              </a:extLst>
            </p:cNvPr>
            <p:cNvSpPr/>
            <p:nvPr/>
          </p:nvSpPr>
          <p:spPr>
            <a:xfrm rot="10800000">
              <a:off x="4713010" y="3915515"/>
              <a:ext cx="840407" cy="840407"/>
            </a:xfrm>
            <a:prstGeom prst="ellipse">
              <a:avLst/>
            </a:prstGeom>
            <a:gradFill flip="none" rotWithShape="1">
              <a:gsLst>
                <a:gs pos="60000">
                  <a:schemeClr val="bg1"/>
                </a:gs>
                <a:gs pos="87000">
                  <a:schemeClr val="bg1">
                    <a:lumMod val="85000"/>
                  </a:schemeClr>
                </a:gs>
              </a:gsLst>
              <a:path path="circle">
                <a:fillToRect l="100000" t="100000"/>
              </a:path>
              <a:tileRect r="-100000" b="-100000"/>
            </a:gradFill>
            <a:ln w="22225">
              <a:solidFill>
                <a:schemeClr val="bg1">
                  <a:lumMod val="95000"/>
                </a:schemeClr>
              </a:solidFill>
            </a:ln>
            <a:effectLst>
              <a:outerShdw blurRad="308936"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49AFB4E2-E6F3-50C3-0DEE-78303BA9F7B1}"/>
                </a:ext>
              </a:extLst>
            </p:cNvPr>
            <p:cNvGrpSpPr/>
            <p:nvPr/>
          </p:nvGrpSpPr>
          <p:grpSpPr>
            <a:xfrm>
              <a:off x="4912410" y="4142196"/>
              <a:ext cx="455446" cy="357056"/>
              <a:chOff x="1133460" y="410713"/>
              <a:chExt cx="455446" cy="324596"/>
            </a:xfrm>
          </p:grpSpPr>
          <p:sp>
            <p:nvSpPr>
              <p:cNvPr id="20" name="Freeform 199">
                <a:extLst>
                  <a:ext uri="{FF2B5EF4-FFF2-40B4-BE49-F238E27FC236}">
                    <a16:creationId xmlns:a16="http://schemas.microsoft.com/office/drawing/2014/main" id="{BCDB3FEA-6F67-8944-0EA2-EB2C329B6FF3}"/>
                  </a:ext>
                </a:extLst>
              </p:cNvPr>
              <p:cNvSpPr>
                <a:spLocks/>
              </p:cNvSpPr>
              <p:nvPr/>
            </p:nvSpPr>
            <p:spPr bwMode="auto">
              <a:xfrm>
                <a:off x="1133460" y="492994"/>
                <a:ext cx="61486" cy="36989"/>
              </a:xfrm>
              <a:custGeom>
                <a:avLst/>
                <a:gdLst>
                  <a:gd name="T0" fmla="*/ 151 w 406"/>
                  <a:gd name="T1" fmla="*/ 244 h 244"/>
                  <a:gd name="T2" fmla="*/ 136 w 406"/>
                  <a:gd name="T3" fmla="*/ 244 h 244"/>
                  <a:gd name="T4" fmla="*/ 106 w 406"/>
                  <a:gd name="T5" fmla="*/ 238 h 244"/>
                  <a:gd name="T6" fmla="*/ 80 w 406"/>
                  <a:gd name="T7" fmla="*/ 229 h 244"/>
                  <a:gd name="T8" fmla="*/ 55 w 406"/>
                  <a:gd name="T9" fmla="*/ 216 h 244"/>
                  <a:gd name="T10" fmla="*/ 35 w 406"/>
                  <a:gd name="T11" fmla="*/ 200 h 244"/>
                  <a:gd name="T12" fmla="*/ 18 w 406"/>
                  <a:gd name="T13" fmla="*/ 180 h 244"/>
                  <a:gd name="T14" fmla="*/ 7 w 406"/>
                  <a:gd name="T15" fmla="*/ 158 h 244"/>
                  <a:gd name="T16" fmla="*/ 1 w 406"/>
                  <a:gd name="T17" fmla="*/ 135 h 244"/>
                  <a:gd name="T18" fmla="*/ 0 w 406"/>
                  <a:gd name="T19" fmla="*/ 122 h 244"/>
                  <a:gd name="T20" fmla="*/ 3 w 406"/>
                  <a:gd name="T21" fmla="*/ 98 h 244"/>
                  <a:gd name="T22" fmla="*/ 12 w 406"/>
                  <a:gd name="T23" fmla="*/ 75 h 244"/>
                  <a:gd name="T24" fmla="*/ 25 w 406"/>
                  <a:gd name="T25" fmla="*/ 54 h 244"/>
                  <a:gd name="T26" fmla="*/ 44 w 406"/>
                  <a:gd name="T27" fmla="*/ 36 h 244"/>
                  <a:gd name="T28" fmla="*/ 67 w 406"/>
                  <a:gd name="T29" fmla="*/ 21 h 244"/>
                  <a:gd name="T30" fmla="*/ 92 w 406"/>
                  <a:gd name="T31" fmla="*/ 10 h 244"/>
                  <a:gd name="T32" fmla="*/ 121 w 406"/>
                  <a:gd name="T33" fmla="*/ 3 h 244"/>
                  <a:gd name="T34" fmla="*/ 151 w 406"/>
                  <a:gd name="T35" fmla="*/ 0 h 244"/>
                  <a:gd name="T36" fmla="*/ 254 w 406"/>
                  <a:gd name="T37" fmla="*/ 0 h 244"/>
                  <a:gd name="T38" fmla="*/ 284 w 406"/>
                  <a:gd name="T39" fmla="*/ 3 h 244"/>
                  <a:gd name="T40" fmla="*/ 313 w 406"/>
                  <a:gd name="T41" fmla="*/ 10 h 244"/>
                  <a:gd name="T42" fmla="*/ 339 w 406"/>
                  <a:gd name="T43" fmla="*/ 21 h 244"/>
                  <a:gd name="T44" fmla="*/ 362 w 406"/>
                  <a:gd name="T45" fmla="*/ 36 h 244"/>
                  <a:gd name="T46" fmla="*/ 380 w 406"/>
                  <a:gd name="T47" fmla="*/ 54 h 244"/>
                  <a:gd name="T48" fmla="*/ 394 w 406"/>
                  <a:gd name="T49" fmla="*/ 75 h 244"/>
                  <a:gd name="T50" fmla="*/ 402 w 406"/>
                  <a:gd name="T51" fmla="*/ 98 h 244"/>
                  <a:gd name="T52" fmla="*/ 406 w 406"/>
                  <a:gd name="T53" fmla="*/ 122 h 244"/>
                  <a:gd name="T54" fmla="*/ 404 w 406"/>
                  <a:gd name="T55" fmla="*/ 135 h 244"/>
                  <a:gd name="T56" fmla="*/ 399 w 406"/>
                  <a:gd name="T57" fmla="*/ 158 h 244"/>
                  <a:gd name="T58" fmla="*/ 387 w 406"/>
                  <a:gd name="T59" fmla="*/ 180 h 244"/>
                  <a:gd name="T60" fmla="*/ 371 w 406"/>
                  <a:gd name="T61" fmla="*/ 200 h 244"/>
                  <a:gd name="T62" fmla="*/ 350 w 406"/>
                  <a:gd name="T63" fmla="*/ 216 h 244"/>
                  <a:gd name="T64" fmla="*/ 326 w 406"/>
                  <a:gd name="T65" fmla="*/ 229 h 244"/>
                  <a:gd name="T66" fmla="*/ 299 w 406"/>
                  <a:gd name="T67" fmla="*/ 238 h 244"/>
                  <a:gd name="T68" fmla="*/ 269 w 406"/>
                  <a:gd name="T69" fmla="*/ 244 h 244"/>
                  <a:gd name="T70" fmla="*/ 254 w 406"/>
                  <a:gd name="T71" fmla="*/ 244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6" h="244">
                    <a:moveTo>
                      <a:pt x="254" y="244"/>
                    </a:moveTo>
                    <a:lnTo>
                      <a:pt x="151" y="244"/>
                    </a:lnTo>
                    <a:lnTo>
                      <a:pt x="151" y="244"/>
                    </a:lnTo>
                    <a:lnTo>
                      <a:pt x="136" y="244"/>
                    </a:lnTo>
                    <a:lnTo>
                      <a:pt x="121" y="241"/>
                    </a:lnTo>
                    <a:lnTo>
                      <a:pt x="106" y="238"/>
                    </a:lnTo>
                    <a:lnTo>
                      <a:pt x="92" y="234"/>
                    </a:lnTo>
                    <a:lnTo>
                      <a:pt x="80" y="229"/>
                    </a:lnTo>
                    <a:lnTo>
                      <a:pt x="67" y="223"/>
                    </a:lnTo>
                    <a:lnTo>
                      <a:pt x="55" y="216"/>
                    </a:lnTo>
                    <a:lnTo>
                      <a:pt x="44" y="208"/>
                    </a:lnTo>
                    <a:lnTo>
                      <a:pt x="35" y="200"/>
                    </a:lnTo>
                    <a:lnTo>
                      <a:pt x="25" y="191"/>
                    </a:lnTo>
                    <a:lnTo>
                      <a:pt x="18" y="180"/>
                    </a:lnTo>
                    <a:lnTo>
                      <a:pt x="12" y="170"/>
                    </a:lnTo>
                    <a:lnTo>
                      <a:pt x="7" y="158"/>
                    </a:lnTo>
                    <a:lnTo>
                      <a:pt x="3" y="147"/>
                    </a:lnTo>
                    <a:lnTo>
                      <a:pt x="1" y="135"/>
                    </a:lnTo>
                    <a:lnTo>
                      <a:pt x="0" y="122"/>
                    </a:lnTo>
                    <a:lnTo>
                      <a:pt x="0" y="122"/>
                    </a:lnTo>
                    <a:lnTo>
                      <a:pt x="1" y="110"/>
                    </a:lnTo>
                    <a:lnTo>
                      <a:pt x="3" y="98"/>
                    </a:lnTo>
                    <a:lnTo>
                      <a:pt x="7" y="87"/>
                    </a:lnTo>
                    <a:lnTo>
                      <a:pt x="12" y="75"/>
                    </a:lnTo>
                    <a:lnTo>
                      <a:pt x="18" y="65"/>
                    </a:lnTo>
                    <a:lnTo>
                      <a:pt x="25" y="54"/>
                    </a:lnTo>
                    <a:lnTo>
                      <a:pt x="35" y="45"/>
                    </a:lnTo>
                    <a:lnTo>
                      <a:pt x="44" y="36"/>
                    </a:lnTo>
                    <a:lnTo>
                      <a:pt x="55" y="29"/>
                    </a:lnTo>
                    <a:lnTo>
                      <a:pt x="67" y="21"/>
                    </a:lnTo>
                    <a:lnTo>
                      <a:pt x="80" y="15"/>
                    </a:lnTo>
                    <a:lnTo>
                      <a:pt x="92" y="10"/>
                    </a:lnTo>
                    <a:lnTo>
                      <a:pt x="106" y="6"/>
                    </a:lnTo>
                    <a:lnTo>
                      <a:pt x="121" y="3"/>
                    </a:lnTo>
                    <a:lnTo>
                      <a:pt x="136" y="1"/>
                    </a:lnTo>
                    <a:lnTo>
                      <a:pt x="151" y="0"/>
                    </a:lnTo>
                    <a:lnTo>
                      <a:pt x="254" y="0"/>
                    </a:lnTo>
                    <a:lnTo>
                      <a:pt x="254" y="0"/>
                    </a:lnTo>
                    <a:lnTo>
                      <a:pt x="269" y="1"/>
                    </a:lnTo>
                    <a:lnTo>
                      <a:pt x="284" y="3"/>
                    </a:lnTo>
                    <a:lnTo>
                      <a:pt x="299" y="6"/>
                    </a:lnTo>
                    <a:lnTo>
                      <a:pt x="313" y="10"/>
                    </a:lnTo>
                    <a:lnTo>
                      <a:pt x="326" y="15"/>
                    </a:lnTo>
                    <a:lnTo>
                      <a:pt x="339" y="21"/>
                    </a:lnTo>
                    <a:lnTo>
                      <a:pt x="350" y="29"/>
                    </a:lnTo>
                    <a:lnTo>
                      <a:pt x="362" y="36"/>
                    </a:lnTo>
                    <a:lnTo>
                      <a:pt x="371" y="45"/>
                    </a:lnTo>
                    <a:lnTo>
                      <a:pt x="380" y="54"/>
                    </a:lnTo>
                    <a:lnTo>
                      <a:pt x="387" y="65"/>
                    </a:lnTo>
                    <a:lnTo>
                      <a:pt x="394" y="75"/>
                    </a:lnTo>
                    <a:lnTo>
                      <a:pt x="399" y="87"/>
                    </a:lnTo>
                    <a:lnTo>
                      <a:pt x="402" y="98"/>
                    </a:lnTo>
                    <a:lnTo>
                      <a:pt x="404" y="110"/>
                    </a:lnTo>
                    <a:lnTo>
                      <a:pt x="406" y="122"/>
                    </a:lnTo>
                    <a:lnTo>
                      <a:pt x="406" y="122"/>
                    </a:lnTo>
                    <a:lnTo>
                      <a:pt x="404" y="135"/>
                    </a:lnTo>
                    <a:lnTo>
                      <a:pt x="402" y="147"/>
                    </a:lnTo>
                    <a:lnTo>
                      <a:pt x="399" y="158"/>
                    </a:lnTo>
                    <a:lnTo>
                      <a:pt x="394" y="170"/>
                    </a:lnTo>
                    <a:lnTo>
                      <a:pt x="387" y="180"/>
                    </a:lnTo>
                    <a:lnTo>
                      <a:pt x="380" y="191"/>
                    </a:lnTo>
                    <a:lnTo>
                      <a:pt x="371" y="200"/>
                    </a:lnTo>
                    <a:lnTo>
                      <a:pt x="362" y="208"/>
                    </a:lnTo>
                    <a:lnTo>
                      <a:pt x="350" y="216"/>
                    </a:lnTo>
                    <a:lnTo>
                      <a:pt x="339" y="223"/>
                    </a:lnTo>
                    <a:lnTo>
                      <a:pt x="326" y="229"/>
                    </a:lnTo>
                    <a:lnTo>
                      <a:pt x="313" y="234"/>
                    </a:lnTo>
                    <a:lnTo>
                      <a:pt x="299" y="238"/>
                    </a:lnTo>
                    <a:lnTo>
                      <a:pt x="284" y="241"/>
                    </a:lnTo>
                    <a:lnTo>
                      <a:pt x="269" y="244"/>
                    </a:lnTo>
                    <a:lnTo>
                      <a:pt x="254" y="244"/>
                    </a:lnTo>
                    <a:lnTo>
                      <a:pt x="254" y="2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200">
                <a:extLst>
                  <a:ext uri="{FF2B5EF4-FFF2-40B4-BE49-F238E27FC236}">
                    <a16:creationId xmlns:a16="http://schemas.microsoft.com/office/drawing/2014/main" id="{7ABF9B57-0720-D1C8-AB29-3136A50769DC}"/>
                  </a:ext>
                </a:extLst>
              </p:cNvPr>
              <p:cNvSpPr>
                <a:spLocks/>
              </p:cNvSpPr>
              <p:nvPr/>
            </p:nvSpPr>
            <p:spPr bwMode="auto">
              <a:xfrm>
                <a:off x="1152439" y="670670"/>
                <a:ext cx="65280" cy="50577"/>
              </a:xfrm>
              <a:custGeom>
                <a:avLst/>
                <a:gdLst>
                  <a:gd name="T0" fmla="*/ 308 w 428"/>
                  <a:gd name="T1" fmla="*/ 125 h 335"/>
                  <a:gd name="T2" fmla="*/ 308 w 428"/>
                  <a:gd name="T3" fmla="*/ 125 h 335"/>
                  <a:gd name="T4" fmla="*/ 285 w 428"/>
                  <a:gd name="T5" fmla="*/ 125 h 335"/>
                  <a:gd name="T6" fmla="*/ 263 w 428"/>
                  <a:gd name="T7" fmla="*/ 123 h 335"/>
                  <a:gd name="T8" fmla="*/ 242 w 428"/>
                  <a:gd name="T9" fmla="*/ 120 h 335"/>
                  <a:gd name="T10" fmla="*/ 220 w 428"/>
                  <a:gd name="T11" fmla="*/ 117 h 335"/>
                  <a:gd name="T12" fmla="*/ 199 w 428"/>
                  <a:gd name="T13" fmla="*/ 112 h 335"/>
                  <a:gd name="T14" fmla="*/ 179 w 428"/>
                  <a:gd name="T15" fmla="*/ 106 h 335"/>
                  <a:gd name="T16" fmla="*/ 158 w 428"/>
                  <a:gd name="T17" fmla="*/ 99 h 335"/>
                  <a:gd name="T18" fmla="*/ 138 w 428"/>
                  <a:gd name="T19" fmla="*/ 91 h 335"/>
                  <a:gd name="T20" fmla="*/ 120 w 428"/>
                  <a:gd name="T21" fmla="*/ 83 h 335"/>
                  <a:gd name="T22" fmla="*/ 100 w 428"/>
                  <a:gd name="T23" fmla="*/ 74 h 335"/>
                  <a:gd name="T24" fmla="*/ 82 w 428"/>
                  <a:gd name="T25" fmla="*/ 64 h 335"/>
                  <a:gd name="T26" fmla="*/ 64 w 428"/>
                  <a:gd name="T27" fmla="*/ 52 h 335"/>
                  <a:gd name="T28" fmla="*/ 47 w 428"/>
                  <a:gd name="T29" fmla="*/ 41 h 335"/>
                  <a:gd name="T30" fmla="*/ 31 w 428"/>
                  <a:gd name="T31" fmla="*/ 28 h 335"/>
                  <a:gd name="T32" fmla="*/ 15 w 428"/>
                  <a:gd name="T33" fmla="*/ 14 h 335"/>
                  <a:gd name="T34" fmla="*/ 0 w 428"/>
                  <a:gd name="T35" fmla="*/ 0 h 335"/>
                  <a:gd name="T36" fmla="*/ 0 w 428"/>
                  <a:gd name="T37" fmla="*/ 186 h 335"/>
                  <a:gd name="T38" fmla="*/ 0 w 428"/>
                  <a:gd name="T39" fmla="*/ 186 h 335"/>
                  <a:gd name="T40" fmla="*/ 0 w 428"/>
                  <a:gd name="T41" fmla="*/ 201 h 335"/>
                  <a:gd name="T42" fmla="*/ 1 w 428"/>
                  <a:gd name="T43" fmla="*/ 216 h 335"/>
                  <a:gd name="T44" fmla="*/ 3 w 428"/>
                  <a:gd name="T45" fmla="*/ 231 h 335"/>
                  <a:gd name="T46" fmla="*/ 5 w 428"/>
                  <a:gd name="T47" fmla="*/ 244 h 335"/>
                  <a:gd name="T48" fmla="*/ 9 w 428"/>
                  <a:gd name="T49" fmla="*/ 258 h 335"/>
                  <a:gd name="T50" fmla="*/ 13 w 428"/>
                  <a:gd name="T51" fmla="*/ 269 h 335"/>
                  <a:gd name="T52" fmla="*/ 18 w 428"/>
                  <a:gd name="T53" fmla="*/ 281 h 335"/>
                  <a:gd name="T54" fmla="*/ 24 w 428"/>
                  <a:gd name="T55" fmla="*/ 291 h 335"/>
                  <a:gd name="T56" fmla="*/ 30 w 428"/>
                  <a:gd name="T57" fmla="*/ 301 h 335"/>
                  <a:gd name="T58" fmla="*/ 37 w 428"/>
                  <a:gd name="T59" fmla="*/ 310 h 335"/>
                  <a:gd name="T60" fmla="*/ 43 w 428"/>
                  <a:gd name="T61" fmla="*/ 317 h 335"/>
                  <a:gd name="T62" fmla="*/ 50 w 428"/>
                  <a:gd name="T63" fmla="*/ 323 h 335"/>
                  <a:gd name="T64" fmla="*/ 58 w 428"/>
                  <a:gd name="T65" fmla="*/ 328 h 335"/>
                  <a:gd name="T66" fmla="*/ 67 w 428"/>
                  <a:gd name="T67" fmla="*/ 332 h 335"/>
                  <a:gd name="T68" fmla="*/ 76 w 428"/>
                  <a:gd name="T69" fmla="*/ 334 h 335"/>
                  <a:gd name="T70" fmla="*/ 84 w 428"/>
                  <a:gd name="T71" fmla="*/ 335 h 335"/>
                  <a:gd name="T72" fmla="*/ 344 w 428"/>
                  <a:gd name="T73" fmla="*/ 335 h 335"/>
                  <a:gd name="T74" fmla="*/ 344 w 428"/>
                  <a:gd name="T75" fmla="*/ 335 h 335"/>
                  <a:gd name="T76" fmla="*/ 353 w 428"/>
                  <a:gd name="T77" fmla="*/ 334 h 335"/>
                  <a:gd name="T78" fmla="*/ 361 w 428"/>
                  <a:gd name="T79" fmla="*/ 332 h 335"/>
                  <a:gd name="T80" fmla="*/ 369 w 428"/>
                  <a:gd name="T81" fmla="*/ 328 h 335"/>
                  <a:gd name="T82" fmla="*/ 377 w 428"/>
                  <a:gd name="T83" fmla="*/ 323 h 335"/>
                  <a:gd name="T84" fmla="*/ 384 w 428"/>
                  <a:gd name="T85" fmla="*/ 317 h 335"/>
                  <a:gd name="T86" fmla="*/ 391 w 428"/>
                  <a:gd name="T87" fmla="*/ 310 h 335"/>
                  <a:gd name="T88" fmla="*/ 398 w 428"/>
                  <a:gd name="T89" fmla="*/ 301 h 335"/>
                  <a:gd name="T90" fmla="*/ 404 w 428"/>
                  <a:gd name="T91" fmla="*/ 291 h 335"/>
                  <a:gd name="T92" fmla="*/ 410 w 428"/>
                  <a:gd name="T93" fmla="*/ 281 h 335"/>
                  <a:gd name="T94" fmla="*/ 414 w 428"/>
                  <a:gd name="T95" fmla="*/ 269 h 335"/>
                  <a:gd name="T96" fmla="*/ 419 w 428"/>
                  <a:gd name="T97" fmla="*/ 258 h 335"/>
                  <a:gd name="T98" fmla="*/ 422 w 428"/>
                  <a:gd name="T99" fmla="*/ 244 h 335"/>
                  <a:gd name="T100" fmla="*/ 425 w 428"/>
                  <a:gd name="T101" fmla="*/ 231 h 335"/>
                  <a:gd name="T102" fmla="*/ 427 w 428"/>
                  <a:gd name="T103" fmla="*/ 216 h 335"/>
                  <a:gd name="T104" fmla="*/ 428 w 428"/>
                  <a:gd name="T105" fmla="*/ 201 h 335"/>
                  <a:gd name="T106" fmla="*/ 428 w 428"/>
                  <a:gd name="T107" fmla="*/ 186 h 335"/>
                  <a:gd name="T108" fmla="*/ 428 w 428"/>
                  <a:gd name="T109" fmla="*/ 125 h 335"/>
                  <a:gd name="T110" fmla="*/ 308 w 428"/>
                  <a:gd name="T111" fmla="*/ 12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28" h="335">
                    <a:moveTo>
                      <a:pt x="308" y="125"/>
                    </a:moveTo>
                    <a:lnTo>
                      <a:pt x="308" y="125"/>
                    </a:lnTo>
                    <a:lnTo>
                      <a:pt x="285" y="125"/>
                    </a:lnTo>
                    <a:lnTo>
                      <a:pt x="263" y="123"/>
                    </a:lnTo>
                    <a:lnTo>
                      <a:pt x="242" y="120"/>
                    </a:lnTo>
                    <a:lnTo>
                      <a:pt x="220" y="117"/>
                    </a:lnTo>
                    <a:lnTo>
                      <a:pt x="199" y="112"/>
                    </a:lnTo>
                    <a:lnTo>
                      <a:pt x="179" y="106"/>
                    </a:lnTo>
                    <a:lnTo>
                      <a:pt x="158" y="99"/>
                    </a:lnTo>
                    <a:lnTo>
                      <a:pt x="138" y="91"/>
                    </a:lnTo>
                    <a:lnTo>
                      <a:pt x="120" y="83"/>
                    </a:lnTo>
                    <a:lnTo>
                      <a:pt x="100" y="74"/>
                    </a:lnTo>
                    <a:lnTo>
                      <a:pt x="82" y="64"/>
                    </a:lnTo>
                    <a:lnTo>
                      <a:pt x="64" y="52"/>
                    </a:lnTo>
                    <a:lnTo>
                      <a:pt x="47" y="41"/>
                    </a:lnTo>
                    <a:lnTo>
                      <a:pt x="31" y="28"/>
                    </a:lnTo>
                    <a:lnTo>
                      <a:pt x="15" y="14"/>
                    </a:lnTo>
                    <a:lnTo>
                      <a:pt x="0" y="0"/>
                    </a:lnTo>
                    <a:lnTo>
                      <a:pt x="0" y="186"/>
                    </a:lnTo>
                    <a:lnTo>
                      <a:pt x="0" y="186"/>
                    </a:lnTo>
                    <a:lnTo>
                      <a:pt x="0" y="201"/>
                    </a:lnTo>
                    <a:lnTo>
                      <a:pt x="1" y="216"/>
                    </a:lnTo>
                    <a:lnTo>
                      <a:pt x="3" y="231"/>
                    </a:lnTo>
                    <a:lnTo>
                      <a:pt x="5" y="244"/>
                    </a:lnTo>
                    <a:lnTo>
                      <a:pt x="9" y="258"/>
                    </a:lnTo>
                    <a:lnTo>
                      <a:pt x="13" y="269"/>
                    </a:lnTo>
                    <a:lnTo>
                      <a:pt x="18" y="281"/>
                    </a:lnTo>
                    <a:lnTo>
                      <a:pt x="24" y="291"/>
                    </a:lnTo>
                    <a:lnTo>
                      <a:pt x="30" y="301"/>
                    </a:lnTo>
                    <a:lnTo>
                      <a:pt x="37" y="310"/>
                    </a:lnTo>
                    <a:lnTo>
                      <a:pt x="43" y="317"/>
                    </a:lnTo>
                    <a:lnTo>
                      <a:pt x="50" y="323"/>
                    </a:lnTo>
                    <a:lnTo>
                      <a:pt x="58" y="328"/>
                    </a:lnTo>
                    <a:lnTo>
                      <a:pt x="67" y="332"/>
                    </a:lnTo>
                    <a:lnTo>
                      <a:pt x="76" y="334"/>
                    </a:lnTo>
                    <a:lnTo>
                      <a:pt x="84" y="335"/>
                    </a:lnTo>
                    <a:lnTo>
                      <a:pt x="344" y="335"/>
                    </a:lnTo>
                    <a:lnTo>
                      <a:pt x="344" y="335"/>
                    </a:lnTo>
                    <a:lnTo>
                      <a:pt x="353" y="334"/>
                    </a:lnTo>
                    <a:lnTo>
                      <a:pt x="361" y="332"/>
                    </a:lnTo>
                    <a:lnTo>
                      <a:pt x="369" y="328"/>
                    </a:lnTo>
                    <a:lnTo>
                      <a:pt x="377" y="323"/>
                    </a:lnTo>
                    <a:lnTo>
                      <a:pt x="384" y="317"/>
                    </a:lnTo>
                    <a:lnTo>
                      <a:pt x="391" y="310"/>
                    </a:lnTo>
                    <a:lnTo>
                      <a:pt x="398" y="301"/>
                    </a:lnTo>
                    <a:lnTo>
                      <a:pt x="404" y="291"/>
                    </a:lnTo>
                    <a:lnTo>
                      <a:pt x="410" y="281"/>
                    </a:lnTo>
                    <a:lnTo>
                      <a:pt x="414" y="269"/>
                    </a:lnTo>
                    <a:lnTo>
                      <a:pt x="419" y="258"/>
                    </a:lnTo>
                    <a:lnTo>
                      <a:pt x="422" y="244"/>
                    </a:lnTo>
                    <a:lnTo>
                      <a:pt x="425" y="231"/>
                    </a:lnTo>
                    <a:lnTo>
                      <a:pt x="427" y="216"/>
                    </a:lnTo>
                    <a:lnTo>
                      <a:pt x="428" y="201"/>
                    </a:lnTo>
                    <a:lnTo>
                      <a:pt x="428" y="186"/>
                    </a:lnTo>
                    <a:lnTo>
                      <a:pt x="428" y="125"/>
                    </a:lnTo>
                    <a:lnTo>
                      <a:pt x="308" y="125"/>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Freeform 201">
                <a:extLst>
                  <a:ext uri="{FF2B5EF4-FFF2-40B4-BE49-F238E27FC236}">
                    <a16:creationId xmlns:a16="http://schemas.microsoft.com/office/drawing/2014/main" id="{C34B1513-8675-CABF-C456-FD090A717647}"/>
                  </a:ext>
                </a:extLst>
              </p:cNvPr>
              <p:cNvSpPr>
                <a:spLocks noEditPoints="1"/>
              </p:cNvSpPr>
              <p:nvPr/>
            </p:nvSpPr>
            <p:spPr bwMode="auto">
              <a:xfrm>
                <a:off x="1133460" y="410713"/>
                <a:ext cx="455446" cy="324596"/>
              </a:xfrm>
              <a:custGeom>
                <a:avLst/>
                <a:gdLst>
                  <a:gd name="T0" fmla="*/ 2685 w 2998"/>
                  <a:gd name="T1" fmla="*/ 1365 h 2150"/>
                  <a:gd name="T2" fmla="*/ 2291 w 2998"/>
                  <a:gd name="T3" fmla="*/ 1565 h 2150"/>
                  <a:gd name="T4" fmla="*/ 2131 w 2998"/>
                  <a:gd name="T5" fmla="*/ 1581 h 2150"/>
                  <a:gd name="T6" fmla="*/ 1394 w 2998"/>
                  <a:gd name="T7" fmla="*/ 1184 h 2150"/>
                  <a:gd name="T8" fmla="*/ 2164 w 2998"/>
                  <a:gd name="T9" fmla="*/ 1289 h 2150"/>
                  <a:gd name="T10" fmla="*/ 2353 w 2998"/>
                  <a:gd name="T11" fmla="*/ 1204 h 2150"/>
                  <a:gd name="T12" fmla="*/ 2312 w 2998"/>
                  <a:gd name="T13" fmla="*/ 993 h 2150"/>
                  <a:gd name="T14" fmla="*/ 2114 w 2998"/>
                  <a:gd name="T15" fmla="*/ 979 h 2150"/>
                  <a:gd name="T16" fmla="*/ 1521 w 2998"/>
                  <a:gd name="T17" fmla="*/ 853 h 2150"/>
                  <a:gd name="T18" fmla="*/ 1878 w 2998"/>
                  <a:gd name="T19" fmla="*/ 590 h 2150"/>
                  <a:gd name="T20" fmla="*/ 2351 w 2998"/>
                  <a:gd name="T21" fmla="*/ 692 h 2150"/>
                  <a:gd name="T22" fmla="*/ 2544 w 2998"/>
                  <a:gd name="T23" fmla="*/ 625 h 2150"/>
                  <a:gd name="T24" fmla="*/ 2523 w 2998"/>
                  <a:gd name="T25" fmla="*/ 410 h 2150"/>
                  <a:gd name="T26" fmla="*/ 2324 w 2998"/>
                  <a:gd name="T27" fmla="*/ 379 h 2150"/>
                  <a:gd name="T28" fmla="*/ 1824 w 2998"/>
                  <a:gd name="T29" fmla="*/ 486 h 2150"/>
                  <a:gd name="T30" fmla="*/ 1476 w 2998"/>
                  <a:gd name="T31" fmla="*/ 745 h 2150"/>
                  <a:gd name="T32" fmla="*/ 703 w 2998"/>
                  <a:gd name="T33" fmla="*/ 279 h 2150"/>
                  <a:gd name="T34" fmla="*/ 1694 w 2998"/>
                  <a:gd name="T35" fmla="*/ 261 h 2150"/>
                  <a:gd name="T36" fmla="*/ 1854 w 2998"/>
                  <a:gd name="T37" fmla="*/ 338 h 2150"/>
                  <a:gd name="T38" fmla="*/ 2007 w 2998"/>
                  <a:gd name="T39" fmla="*/ 170 h 2150"/>
                  <a:gd name="T40" fmla="*/ 1870 w 2998"/>
                  <a:gd name="T41" fmla="*/ 3 h 2150"/>
                  <a:gd name="T42" fmla="*/ 1701 w 2998"/>
                  <a:gd name="T43" fmla="*/ 67 h 2150"/>
                  <a:gd name="T44" fmla="*/ 699 w 2998"/>
                  <a:gd name="T45" fmla="*/ 152 h 2150"/>
                  <a:gd name="T46" fmla="*/ 149 w 2998"/>
                  <a:gd name="T47" fmla="*/ 837 h 2150"/>
                  <a:gd name="T48" fmla="*/ 0 w 2998"/>
                  <a:gd name="T49" fmla="*/ 1466 h 2150"/>
                  <a:gd name="T50" fmla="*/ 97 w 2998"/>
                  <a:gd name="T51" fmla="*/ 1717 h 2150"/>
                  <a:gd name="T52" fmla="*/ 335 w 2998"/>
                  <a:gd name="T53" fmla="*/ 1837 h 2150"/>
                  <a:gd name="T54" fmla="*/ 876 w 2998"/>
                  <a:gd name="T55" fmla="*/ 1553 h 2150"/>
                  <a:gd name="T56" fmla="*/ 1729 w 2998"/>
                  <a:gd name="T57" fmla="*/ 1839 h 2150"/>
                  <a:gd name="T58" fmla="*/ 2000 w 2998"/>
                  <a:gd name="T59" fmla="*/ 2024 h 2150"/>
                  <a:gd name="T60" fmla="*/ 2572 w 2998"/>
                  <a:gd name="T61" fmla="*/ 2132 h 2150"/>
                  <a:gd name="T62" fmla="*/ 2769 w 2998"/>
                  <a:gd name="T63" fmla="*/ 2100 h 2150"/>
                  <a:gd name="T64" fmla="*/ 2790 w 2998"/>
                  <a:gd name="T65" fmla="*/ 1886 h 2150"/>
                  <a:gd name="T66" fmla="*/ 2597 w 2998"/>
                  <a:gd name="T67" fmla="*/ 1820 h 2150"/>
                  <a:gd name="T68" fmla="*/ 2055 w 2998"/>
                  <a:gd name="T69" fmla="*/ 1920 h 2150"/>
                  <a:gd name="T70" fmla="*/ 1774 w 2998"/>
                  <a:gd name="T71" fmla="*/ 1731 h 2150"/>
                  <a:gd name="T72" fmla="*/ 1928 w 2998"/>
                  <a:gd name="T73" fmla="*/ 1543 h 2150"/>
                  <a:gd name="T74" fmla="*/ 2287 w 2998"/>
                  <a:gd name="T75" fmla="*/ 1695 h 2150"/>
                  <a:gd name="T76" fmla="*/ 2540 w 2998"/>
                  <a:gd name="T77" fmla="*/ 1513 h 2150"/>
                  <a:gd name="T78" fmla="*/ 2788 w 2998"/>
                  <a:gd name="T79" fmla="*/ 1621 h 2150"/>
                  <a:gd name="T80" fmla="*/ 2977 w 2998"/>
                  <a:gd name="T81" fmla="*/ 1537 h 2150"/>
                  <a:gd name="T82" fmla="*/ 2936 w 2998"/>
                  <a:gd name="T83" fmla="*/ 1324 h 2150"/>
                  <a:gd name="T84" fmla="*/ 2250 w 2998"/>
                  <a:gd name="T85" fmla="*/ 1092 h 2150"/>
                  <a:gd name="T86" fmla="*/ 2182 w 2998"/>
                  <a:gd name="T87" fmla="*/ 1175 h 2150"/>
                  <a:gd name="T88" fmla="*/ 2204 w 2998"/>
                  <a:gd name="T89" fmla="*/ 1067 h 2150"/>
                  <a:gd name="T90" fmla="*/ 2449 w 2998"/>
                  <a:gd name="T91" fmla="*/ 561 h 2150"/>
                  <a:gd name="T92" fmla="*/ 2346 w 2998"/>
                  <a:gd name="T93" fmla="*/ 530 h 2150"/>
                  <a:gd name="T94" fmla="*/ 1876 w 2998"/>
                  <a:gd name="T95" fmla="*/ 129 h 2150"/>
                  <a:gd name="T96" fmla="*/ 1825 w 2998"/>
                  <a:gd name="T97" fmla="*/ 224 h 2150"/>
                  <a:gd name="T98" fmla="*/ 1825 w 2998"/>
                  <a:gd name="T99" fmla="*/ 114 h 2150"/>
                  <a:gd name="T100" fmla="*/ 2701 w 2998"/>
                  <a:gd name="T101" fmla="*/ 2003 h 2150"/>
                  <a:gd name="T102" fmla="*/ 2592 w 2998"/>
                  <a:gd name="T103" fmla="*/ 1980 h 2150"/>
                  <a:gd name="T104" fmla="*/ 517 w 2998"/>
                  <a:gd name="T105" fmla="*/ 1367 h 2150"/>
                  <a:gd name="T106" fmla="*/ 140 w 2998"/>
                  <a:gd name="T107" fmla="*/ 1263 h 2150"/>
                  <a:gd name="T108" fmla="*/ 105 w 2998"/>
                  <a:gd name="T109" fmla="*/ 1091 h 2150"/>
                  <a:gd name="T110" fmla="*/ 303 w 2998"/>
                  <a:gd name="T111" fmla="*/ 1047 h 2150"/>
                  <a:gd name="T112" fmla="*/ 568 w 2998"/>
                  <a:gd name="T113" fmla="*/ 1255 h 2150"/>
                  <a:gd name="T114" fmla="*/ 1335 w 2998"/>
                  <a:gd name="T115" fmla="*/ 1103 h 2150"/>
                  <a:gd name="T116" fmla="*/ 340 w 2998"/>
                  <a:gd name="T117" fmla="*/ 924 h 2150"/>
                  <a:gd name="T118" fmla="*/ 584 w 2998"/>
                  <a:gd name="T119" fmla="*/ 994 h 2150"/>
                  <a:gd name="T120" fmla="*/ 2806 w 2998"/>
                  <a:gd name="T121" fmla="*/ 1508 h 2150"/>
                  <a:gd name="T122" fmla="*/ 2828 w 2998"/>
                  <a:gd name="T123" fmla="*/ 1399 h 2150"/>
                  <a:gd name="T124" fmla="*/ 2859 w 2998"/>
                  <a:gd name="T125" fmla="*/ 1502 h 2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98" h="2150">
                    <a:moveTo>
                      <a:pt x="2828" y="1286"/>
                    </a:moveTo>
                    <a:lnTo>
                      <a:pt x="2828" y="1286"/>
                    </a:lnTo>
                    <a:lnTo>
                      <a:pt x="2814" y="1286"/>
                    </a:lnTo>
                    <a:lnTo>
                      <a:pt x="2802" y="1289"/>
                    </a:lnTo>
                    <a:lnTo>
                      <a:pt x="2788" y="1291"/>
                    </a:lnTo>
                    <a:lnTo>
                      <a:pt x="2775" y="1294"/>
                    </a:lnTo>
                    <a:lnTo>
                      <a:pt x="2763" y="1299"/>
                    </a:lnTo>
                    <a:lnTo>
                      <a:pt x="2751" y="1305"/>
                    </a:lnTo>
                    <a:lnTo>
                      <a:pt x="2740" y="1311"/>
                    </a:lnTo>
                    <a:lnTo>
                      <a:pt x="2729" y="1319"/>
                    </a:lnTo>
                    <a:lnTo>
                      <a:pt x="2720" y="1326"/>
                    </a:lnTo>
                    <a:lnTo>
                      <a:pt x="2709" y="1335"/>
                    </a:lnTo>
                    <a:lnTo>
                      <a:pt x="2701" y="1344"/>
                    </a:lnTo>
                    <a:lnTo>
                      <a:pt x="2693" y="1354"/>
                    </a:lnTo>
                    <a:lnTo>
                      <a:pt x="2685" y="1365"/>
                    </a:lnTo>
                    <a:lnTo>
                      <a:pt x="2679" y="1375"/>
                    </a:lnTo>
                    <a:lnTo>
                      <a:pt x="2673" y="1387"/>
                    </a:lnTo>
                    <a:lnTo>
                      <a:pt x="2669" y="1399"/>
                    </a:lnTo>
                    <a:lnTo>
                      <a:pt x="2540" y="1399"/>
                    </a:lnTo>
                    <a:lnTo>
                      <a:pt x="2540" y="1399"/>
                    </a:lnTo>
                    <a:lnTo>
                      <a:pt x="2520" y="1401"/>
                    </a:lnTo>
                    <a:lnTo>
                      <a:pt x="2500" y="1403"/>
                    </a:lnTo>
                    <a:lnTo>
                      <a:pt x="2482" y="1408"/>
                    </a:lnTo>
                    <a:lnTo>
                      <a:pt x="2463" y="1414"/>
                    </a:lnTo>
                    <a:lnTo>
                      <a:pt x="2445" y="1423"/>
                    </a:lnTo>
                    <a:lnTo>
                      <a:pt x="2428" y="1433"/>
                    </a:lnTo>
                    <a:lnTo>
                      <a:pt x="2412" y="1444"/>
                    </a:lnTo>
                    <a:lnTo>
                      <a:pt x="2397" y="1458"/>
                    </a:lnTo>
                    <a:lnTo>
                      <a:pt x="2291" y="1565"/>
                    </a:lnTo>
                    <a:lnTo>
                      <a:pt x="2291" y="1565"/>
                    </a:lnTo>
                    <a:lnTo>
                      <a:pt x="2284" y="1570"/>
                    </a:lnTo>
                    <a:lnTo>
                      <a:pt x="2277" y="1576"/>
                    </a:lnTo>
                    <a:lnTo>
                      <a:pt x="2270" y="1581"/>
                    </a:lnTo>
                    <a:lnTo>
                      <a:pt x="2262" y="1584"/>
                    </a:lnTo>
                    <a:lnTo>
                      <a:pt x="2254" y="1587"/>
                    </a:lnTo>
                    <a:lnTo>
                      <a:pt x="2246" y="1589"/>
                    </a:lnTo>
                    <a:lnTo>
                      <a:pt x="2237" y="1590"/>
                    </a:lnTo>
                    <a:lnTo>
                      <a:pt x="2229" y="1591"/>
                    </a:lnTo>
                    <a:lnTo>
                      <a:pt x="2173" y="1591"/>
                    </a:lnTo>
                    <a:lnTo>
                      <a:pt x="2173" y="1591"/>
                    </a:lnTo>
                    <a:lnTo>
                      <a:pt x="2164" y="1590"/>
                    </a:lnTo>
                    <a:lnTo>
                      <a:pt x="2156" y="1589"/>
                    </a:lnTo>
                    <a:lnTo>
                      <a:pt x="2147" y="1587"/>
                    </a:lnTo>
                    <a:lnTo>
                      <a:pt x="2138" y="1584"/>
                    </a:lnTo>
                    <a:lnTo>
                      <a:pt x="2131" y="1581"/>
                    </a:lnTo>
                    <a:lnTo>
                      <a:pt x="2123" y="1576"/>
                    </a:lnTo>
                    <a:lnTo>
                      <a:pt x="2116" y="1570"/>
                    </a:lnTo>
                    <a:lnTo>
                      <a:pt x="2110" y="1565"/>
                    </a:lnTo>
                    <a:lnTo>
                      <a:pt x="2008" y="1463"/>
                    </a:lnTo>
                    <a:lnTo>
                      <a:pt x="2008" y="1463"/>
                    </a:lnTo>
                    <a:lnTo>
                      <a:pt x="1993" y="1449"/>
                    </a:lnTo>
                    <a:lnTo>
                      <a:pt x="1977" y="1438"/>
                    </a:lnTo>
                    <a:lnTo>
                      <a:pt x="1960" y="1427"/>
                    </a:lnTo>
                    <a:lnTo>
                      <a:pt x="1942" y="1419"/>
                    </a:lnTo>
                    <a:lnTo>
                      <a:pt x="1924" y="1412"/>
                    </a:lnTo>
                    <a:lnTo>
                      <a:pt x="1905" y="1408"/>
                    </a:lnTo>
                    <a:lnTo>
                      <a:pt x="1885" y="1404"/>
                    </a:lnTo>
                    <a:lnTo>
                      <a:pt x="1865" y="1403"/>
                    </a:lnTo>
                    <a:lnTo>
                      <a:pt x="1394" y="1403"/>
                    </a:lnTo>
                    <a:lnTo>
                      <a:pt x="1394" y="1184"/>
                    </a:lnTo>
                    <a:lnTo>
                      <a:pt x="2045" y="1184"/>
                    </a:lnTo>
                    <a:lnTo>
                      <a:pt x="2045" y="1184"/>
                    </a:lnTo>
                    <a:lnTo>
                      <a:pt x="2051" y="1195"/>
                    </a:lnTo>
                    <a:lnTo>
                      <a:pt x="2056" y="1207"/>
                    </a:lnTo>
                    <a:lnTo>
                      <a:pt x="2062" y="1218"/>
                    </a:lnTo>
                    <a:lnTo>
                      <a:pt x="2070" y="1227"/>
                    </a:lnTo>
                    <a:lnTo>
                      <a:pt x="2078" y="1238"/>
                    </a:lnTo>
                    <a:lnTo>
                      <a:pt x="2086" y="1247"/>
                    </a:lnTo>
                    <a:lnTo>
                      <a:pt x="2097" y="1255"/>
                    </a:lnTo>
                    <a:lnTo>
                      <a:pt x="2106" y="1262"/>
                    </a:lnTo>
                    <a:lnTo>
                      <a:pt x="2116" y="1269"/>
                    </a:lnTo>
                    <a:lnTo>
                      <a:pt x="2128" y="1276"/>
                    </a:lnTo>
                    <a:lnTo>
                      <a:pt x="2140" y="1281"/>
                    </a:lnTo>
                    <a:lnTo>
                      <a:pt x="2152" y="1285"/>
                    </a:lnTo>
                    <a:lnTo>
                      <a:pt x="2164" y="1289"/>
                    </a:lnTo>
                    <a:lnTo>
                      <a:pt x="2178" y="1291"/>
                    </a:lnTo>
                    <a:lnTo>
                      <a:pt x="2190" y="1293"/>
                    </a:lnTo>
                    <a:lnTo>
                      <a:pt x="2204" y="1293"/>
                    </a:lnTo>
                    <a:lnTo>
                      <a:pt x="2204" y="1293"/>
                    </a:lnTo>
                    <a:lnTo>
                      <a:pt x="2222" y="1292"/>
                    </a:lnTo>
                    <a:lnTo>
                      <a:pt x="2238" y="1290"/>
                    </a:lnTo>
                    <a:lnTo>
                      <a:pt x="2254" y="1286"/>
                    </a:lnTo>
                    <a:lnTo>
                      <a:pt x="2270" y="1281"/>
                    </a:lnTo>
                    <a:lnTo>
                      <a:pt x="2285" y="1272"/>
                    </a:lnTo>
                    <a:lnTo>
                      <a:pt x="2299" y="1264"/>
                    </a:lnTo>
                    <a:lnTo>
                      <a:pt x="2312" y="1255"/>
                    </a:lnTo>
                    <a:lnTo>
                      <a:pt x="2323" y="1244"/>
                    </a:lnTo>
                    <a:lnTo>
                      <a:pt x="2335" y="1232"/>
                    </a:lnTo>
                    <a:lnTo>
                      <a:pt x="2344" y="1218"/>
                    </a:lnTo>
                    <a:lnTo>
                      <a:pt x="2353" y="1204"/>
                    </a:lnTo>
                    <a:lnTo>
                      <a:pt x="2360" y="1189"/>
                    </a:lnTo>
                    <a:lnTo>
                      <a:pt x="2366" y="1174"/>
                    </a:lnTo>
                    <a:lnTo>
                      <a:pt x="2371" y="1158"/>
                    </a:lnTo>
                    <a:lnTo>
                      <a:pt x="2373" y="1141"/>
                    </a:lnTo>
                    <a:lnTo>
                      <a:pt x="2374" y="1123"/>
                    </a:lnTo>
                    <a:lnTo>
                      <a:pt x="2374" y="1123"/>
                    </a:lnTo>
                    <a:lnTo>
                      <a:pt x="2373" y="1106"/>
                    </a:lnTo>
                    <a:lnTo>
                      <a:pt x="2371" y="1090"/>
                    </a:lnTo>
                    <a:lnTo>
                      <a:pt x="2366" y="1074"/>
                    </a:lnTo>
                    <a:lnTo>
                      <a:pt x="2360" y="1058"/>
                    </a:lnTo>
                    <a:lnTo>
                      <a:pt x="2353" y="1043"/>
                    </a:lnTo>
                    <a:lnTo>
                      <a:pt x="2344" y="1029"/>
                    </a:lnTo>
                    <a:lnTo>
                      <a:pt x="2335" y="1016"/>
                    </a:lnTo>
                    <a:lnTo>
                      <a:pt x="2323" y="1003"/>
                    </a:lnTo>
                    <a:lnTo>
                      <a:pt x="2312" y="993"/>
                    </a:lnTo>
                    <a:lnTo>
                      <a:pt x="2299" y="983"/>
                    </a:lnTo>
                    <a:lnTo>
                      <a:pt x="2285" y="975"/>
                    </a:lnTo>
                    <a:lnTo>
                      <a:pt x="2270" y="968"/>
                    </a:lnTo>
                    <a:lnTo>
                      <a:pt x="2254" y="962"/>
                    </a:lnTo>
                    <a:lnTo>
                      <a:pt x="2238" y="957"/>
                    </a:lnTo>
                    <a:lnTo>
                      <a:pt x="2222" y="955"/>
                    </a:lnTo>
                    <a:lnTo>
                      <a:pt x="2204" y="954"/>
                    </a:lnTo>
                    <a:lnTo>
                      <a:pt x="2204" y="954"/>
                    </a:lnTo>
                    <a:lnTo>
                      <a:pt x="2190" y="955"/>
                    </a:lnTo>
                    <a:lnTo>
                      <a:pt x="2177" y="956"/>
                    </a:lnTo>
                    <a:lnTo>
                      <a:pt x="2163" y="960"/>
                    </a:lnTo>
                    <a:lnTo>
                      <a:pt x="2150" y="963"/>
                    </a:lnTo>
                    <a:lnTo>
                      <a:pt x="2137" y="968"/>
                    </a:lnTo>
                    <a:lnTo>
                      <a:pt x="2126" y="973"/>
                    </a:lnTo>
                    <a:lnTo>
                      <a:pt x="2114" y="979"/>
                    </a:lnTo>
                    <a:lnTo>
                      <a:pt x="2104" y="987"/>
                    </a:lnTo>
                    <a:lnTo>
                      <a:pt x="2093" y="995"/>
                    </a:lnTo>
                    <a:lnTo>
                      <a:pt x="2084" y="1005"/>
                    </a:lnTo>
                    <a:lnTo>
                      <a:pt x="2075" y="1014"/>
                    </a:lnTo>
                    <a:lnTo>
                      <a:pt x="2067" y="1024"/>
                    </a:lnTo>
                    <a:lnTo>
                      <a:pt x="2060" y="1035"/>
                    </a:lnTo>
                    <a:lnTo>
                      <a:pt x="2053" y="1046"/>
                    </a:lnTo>
                    <a:lnTo>
                      <a:pt x="2047" y="1058"/>
                    </a:lnTo>
                    <a:lnTo>
                      <a:pt x="2043" y="1070"/>
                    </a:lnTo>
                    <a:lnTo>
                      <a:pt x="1394" y="1070"/>
                    </a:lnTo>
                    <a:lnTo>
                      <a:pt x="1394" y="858"/>
                    </a:lnTo>
                    <a:lnTo>
                      <a:pt x="1476" y="858"/>
                    </a:lnTo>
                    <a:lnTo>
                      <a:pt x="1476" y="858"/>
                    </a:lnTo>
                    <a:lnTo>
                      <a:pt x="1498" y="857"/>
                    </a:lnTo>
                    <a:lnTo>
                      <a:pt x="1521" y="853"/>
                    </a:lnTo>
                    <a:lnTo>
                      <a:pt x="1543" y="848"/>
                    </a:lnTo>
                    <a:lnTo>
                      <a:pt x="1564" y="841"/>
                    </a:lnTo>
                    <a:lnTo>
                      <a:pt x="1584" y="831"/>
                    </a:lnTo>
                    <a:lnTo>
                      <a:pt x="1603" y="820"/>
                    </a:lnTo>
                    <a:lnTo>
                      <a:pt x="1621" y="806"/>
                    </a:lnTo>
                    <a:lnTo>
                      <a:pt x="1638" y="791"/>
                    </a:lnTo>
                    <a:lnTo>
                      <a:pt x="1808" y="624"/>
                    </a:lnTo>
                    <a:lnTo>
                      <a:pt x="1808" y="624"/>
                    </a:lnTo>
                    <a:lnTo>
                      <a:pt x="1817" y="617"/>
                    </a:lnTo>
                    <a:lnTo>
                      <a:pt x="1826" y="610"/>
                    </a:lnTo>
                    <a:lnTo>
                      <a:pt x="1836" y="604"/>
                    </a:lnTo>
                    <a:lnTo>
                      <a:pt x="1846" y="599"/>
                    </a:lnTo>
                    <a:lnTo>
                      <a:pt x="1857" y="595"/>
                    </a:lnTo>
                    <a:lnTo>
                      <a:pt x="1868" y="592"/>
                    </a:lnTo>
                    <a:lnTo>
                      <a:pt x="1878" y="590"/>
                    </a:lnTo>
                    <a:lnTo>
                      <a:pt x="1890" y="590"/>
                    </a:lnTo>
                    <a:lnTo>
                      <a:pt x="2244" y="590"/>
                    </a:lnTo>
                    <a:lnTo>
                      <a:pt x="2244" y="590"/>
                    </a:lnTo>
                    <a:lnTo>
                      <a:pt x="2249" y="602"/>
                    </a:lnTo>
                    <a:lnTo>
                      <a:pt x="2255" y="613"/>
                    </a:lnTo>
                    <a:lnTo>
                      <a:pt x="2261" y="624"/>
                    </a:lnTo>
                    <a:lnTo>
                      <a:pt x="2269" y="634"/>
                    </a:lnTo>
                    <a:lnTo>
                      <a:pt x="2277" y="643"/>
                    </a:lnTo>
                    <a:lnTo>
                      <a:pt x="2286" y="652"/>
                    </a:lnTo>
                    <a:lnTo>
                      <a:pt x="2296" y="662"/>
                    </a:lnTo>
                    <a:lnTo>
                      <a:pt x="2305" y="669"/>
                    </a:lnTo>
                    <a:lnTo>
                      <a:pt x="2316" y="675"/>
                    </a:lnTo>
                    <a:lnTo>
                      <a:pt x="2327" y="681"/>
                    </a:lnTo>
                    <a:lnTo>
                      <a:pt x="2338" y="687"/>
                    </a:lnTo>
                    <a:lnTo>
                      <a:pt x="2351" y="692"/>
                    </a:lnTo>
                    <a:lnTo>
                      <a:pt x="2364" y="695"/>
                    </a:lnTo>
                    <a:lnTo>
                      <a:pt x="2376" y="697"/>
                    </a:lnTo>
                    <a:lnTo>
                      <a:pt x="2389" y="699"/>
                    </a:lnTo>
                    <a:lnTo>
                      <a:pt x="2403" y="700"/>
                    </a:lnTo>
                    <a:lnTo>
                      <a:pt x="2403" y="700"/>
                    </a:lnTo>
                    <a:lnTo>
                      <a:pt x="2420" y="699"/>
                    </a:lnTo>
                    <a:lnTo>
                      <a:pt x="2436" y="696"/>
                    </a:lnTo>
                    <a:lnTo>
                      <a:pt x="2453" y="692"/>
                    </a:lnTo>
                    <a:lnTo>
                      <a:pt x="2469" y="686"/>
                    </a:lnTo>
                    <a:lnTo>
                      <a:pt x="2484" y="679"/>
                    </a:lnTo>
                    <a:lnTo>
                      <a:pt x="2498" y="671"/>
                    </a:lnTo>
                    <a:lnTo>
                      <a:pt x="2510" y="660"/>
                    </a:lnTo>
                    <a:lnTo>
                      <a:pt x="2523" y="650"/>
                    </a:lnTo>
                    <a:lnTo>
                      <a:pt x="2534" y="637"/>
                    </a:lnTo>
                    <a:lnTo>
                      <a:pt x="2544" y="625"/>
                    </a:lnTo>
                    <a:lnTo>
                      <a:pt x="2552" y="611"/>
                    </a:lnTo>
                    <a:lnTo>
                      <a:pt x="2559" y="596"/>
                    </a:lnTo>
                    <a:lnTo>
                      <a:pt x="2565" y="581"/>
                    </a:lnTo>
                    <a:lnTo>
                      <a:pt x="2569" y="563"/>
                    </a:lnTo>
                    <a:lnTo>
                      <a:pt x="2572" y="547"/>
                    </a:lnTo>
                    <a:lnTo>
                      <a:pt x="2573" y="530"/>
                    </a:lnTo>
                    <a:lnTo>
                      <a:pt x="2573" y="530"/>
                    </a:lnTo>
                    <a:lnTo>
                      <a:pt x="2572" y="513"/>
                    </a:lnTo>
                    <a:lnTo>
                      <a:pt x="2569" y="495"/>
                    </a:lnTo>
                    <a:lnTo>
                      <a:pt x="2565" y="479"/>
                    </a:lnTo>
                    <a:lnTo>
                      <a:pt x="2559" y="464"/>
                    </a:lnTo>
                    <a:lnTo>
                      <a:pt x="2552" y="449"/>
                    </a:lnTo>
                    <a:lnTo>
                      <a:pt x="2544" y="435"/>
                    </a:lnTo>
                    <a:lnTo>
                      <a:pt x="2534" y="421"/>
                    </a:lnTo>
                    <a:lnTo>
                      <a:pt x="2523" y="410"/>
                    </a:lnTo>
                    <a:lnTo>
                      <a:pt x="2510" y="400"/>
                    </a:lnTo>
                    <a:lnTo>
                      <a:pt x="2498" y="389"/>
                    </a:lnTo>
                    <a:lnTo>
                      <a:pt x="2484" y="381"/>
                    </a:lnTo>
                    <a:lnTo>
                      <a:pt x="2469" y="373"/>
                    </a:lnTo>
                    <a:lnTo>
                      <a:pt x="2453" y="368"/>
                    </a:lnTo>
                    <a:lnTo>
                      <a:pt x="2436" y="364"/>
                    </a:lnTo>
                    <a:lnTo>
                      <a:pt x="2420" y="361"/>
                    </a:lnTo>
                    <a:lnTo>
                      <a:pt x="2403" y="360"/>
                    </a:lnTo>
                    <a:lnTo>
                      <a:pt x="2403" y="360"/>
                    </a:lnTo>
                    <a:lnTo>
                      <a:pt x="2389" y="360"/>
                    </a:lnTo>
                    <a:lnTo>
                      <a:pt x="2375" y="363"/>
                    </a:lnTo>
                    <a:lnTo>
                      <a:pt x="2361" y="365"/>
                    </a:lnTo>
                    <a:lnTo>
                      <a:pt x="2349" y="368"/>
                    </a:lnTo>
                    <a:lnTo>
                      <a:pt x="2336" y="374"/>
                    </a:lnTo>
                    <a:lnTo>
                      <a:pt x="2324" y="379"/>
                    </a:lnTo>
                    <a:lnTo>
                      <a:pt x="2313" y="386"/>
                    </a:lnTo>
                    <a:lnTo>
                      <a:pt x="2302" y="393"/>
                    </a:lnTo>
                    <a:lnTo>
                      <a:pt x="2292" y="402"/>
                    </a:lnTo>
                    <a:lnTo>
                      <a:pt x="2283" y="410"/>
                    </a:lnTo>
                    <a:lnTo>
                      <a:pt x="2274" y="420"/>
                    </a:lnTo>
                    <a:lnTo>
                      <a:pt x="2266" y="430"/>
                    </a:lnTo>
                    <a:lnTo>
                      <a:pt x="2259" y="441"/>
                    </a:lnTo>
                    <a:lnTo>
                      <a:pt x="2252" y="453"/>
                    </a:lnTo>
                    <a:lnTo>
                      <a:pt x="2246" y="464"/>
                    </a:lnTo>
                    <a:lnTo>
                      <a:pt x="2241" y="477"/>
                    </a:lnTo>
                    <a:lnTo>
                      <a:pt x="1890" y="477"/>
                    </a:lnTo>
                    <a:lnTo>
                      <a:pt x="1890" y="477"/>
                    </a:lnTo>
                    <a:lnTo>
                      <a:pt x="1868" y="478"/>
                    </a:lnTo>
                    <a:lnTo>
                      <a:pt x="1845" y="481"/>
                    </a:lnTo>
                    <a:lnTo>
                      <a:pt x="1824" y="486"/>
                    </a:lnTo>
                    <a:lnTo>
                      <a:pt x="1803" y="494"/>
                    </a:lnTo>
                    <a:lnTo>
                      <a:pt x="1783" y="503"/>
                    </a:lnTo>
                    <a:lnTo>
                      <a:pt x="1763" y="515"/>
                    </a:lnTo>
                    <a:lnTo>
                      <a:pt x="1746" y="529"/>
                    </a:lnTo>
                    <a:lnTo>
                      <a:pt x="1728" y="544"/>
                    </a:lnTo>
                    <a:lnTo>
                      <a:pt x="1558" y="711"/>
                    </a:lnTo>
                    <a:lnTo>
                      <a:pt x="1558" y="711"/>
                    </a:lnTo>
                    <a:lnTo>
                      <a:pt x="1549" y="718"/>
                    </a:lnTo>
                    <a:lnTo>
                      <a:pt x="1540" y="725"/>
                    </a:lnTo>
                    <a:lnTo>
                      <a:pt x="1531" y="731"/>
                    </a:lnTo>
                    <a:lnTo>
                      <a:pt x="1520" y="736"/>
                    </a:lnTo>
                    <a:lnTo>
                      <a:pt x="1510" y="740"/>
                    </a:lnTo>
                    <a:lnTo>
                      <a:pt x="1498" y="742"/>
                    </a:lnTo>
                    <a:lnTo>
                      <a:pt x="1488" y="745"/>
                    </a:lnTo>
                    <a:lnTo>
                      <a:pt x="1476" y="745"/>
                    </a:lnTo>
                    <a:lnTo>
                      <a:pt x="1394" y="745"/>
                    </a:lnTo>
                    <a:lnTo>
                      <a:pt x="1394" y="745"/>
                    </a:lnTo>
                    <a:lnTo>
                      <a:pt x="407" y="745"/>
                    </a:lnTo>
                    <a:lnTo>
                      <a:pt x="407" y="745"/>
                    </a:lnTo>
                    <a:lnTo>
                      <a:pt x="380" y="746"/>
                    </a:lnTo>
                    <a:lnTo>
                      <a:pt x="568" y="424"/>
                    </a:lnTo>
                    <a:lnTo>
                      <a:pt x="568" y="424"/>
                    </a:lnTo>
                    <a:lnTo>
                      <a:pt x="582" y="402"/>
                    </a:lnTo>
                    <a:lnTo>
                      <a:pt x="597" y="381"/>
                    </a:lnTo>
                    <a:lnTo>
                      <a:pt x="612" y="360"/>
                    </a:lnTo>
                    <a:lnTo>
                      <a:pt x="630" y="342"/>
                    </a:lnTo>
                    <a:lnTo>
                      <a:pt x="647" y="324"/>
                    </a:lnTo>
                    <a:lnTo>
                      <a:pt x="665" y="308"/>
                    </a:lnTo>
                    <a:lnTo>
                      <a:pt x="684" y="293"/>
                    </a:lnTo>
                    <a:lnTo>
                      <a:pt x="703" y="279"/>
                    </a:lnTo>
                    <a:lnTo>
                      <a:pt x="724" y="268"/>
                    </a:lnTo>
                    <a:lnTo>
                      <a:pt x="745" y="256"/>
                    </a:lnTo>
                    <a:lnTo>
                      <a:pt x="766" y="247"/>
                    </a:lnTo>
                    <a:lnTo>
                      <a:pt x="788" y="240"/>
                    </a:lnTo>
                    <a:lnTo>
                      <a:pt x="810" y="233"/>
                    </a:lnTo>
                    <a:lnTo>
                      <a:pt x="832" y="230"/>
                    </a:lnTo>
                    <a:lnTo>
                      <a:pt x="854" y="226"/>
                    </a:lnTo>
                    <a:lnTo>
                      <a:pt x="876" y="225"/>
                    </a:lnTo>
                    <a:lnTo>
                      <a:pt x="993" y="225"/>
                    </a:lnTo>
                    <a:lnTo>
                      <a:pt x="993" y="225"/>
                    </a:lnTo>
                    <a:lnTo>
                      <a:pt x="1676" y="225"/>
                    </a:lnTo>
                    <a:lnTo>
                      <a:pt x="1676" y="225"/>
                    </a:lnTo>
                    <a:lnTo>
                      <a:pt x="1681" y="238"/>
                    </a:lnTo>
                    <a:lnTo>
                      <a:pt x="1687" y="249"/>
                    </a:lnTo>
                    <a:lnTo>
                      <a:pt x="1694" y="261"/>
                    </a:lnTo>
                    <a:lnTo>
                      <a:pt x="1701" y="271"/>
                    </a:lnTo>
                    <a:lnTo>
                      <a:pt x="1709" y="281"/>
                    </a:lnTo>
                    <a:lnTo>
                      <a:pt x="1718" y="291"/>
                    </a:lnTo>
                    <a:lnTo>
                      <a:pt x="1727" y="299"/>
                    </a:lnTo>
                    <a:lnTo>
                      <a:pt x="1738" y="307"/>
                    </a:lnTo>
                    <a:lnTo>
                      <a:pt x="1748" y="314"/>
                    </a:lnTo>
                    <a:lnTo>
                      <a:pt x="1759" y="320"/>
                    </a:lnTo>
                    <a:lnTo>
                      <a:pt x="1771" y="326"/>
                    </a:lnTo>
                    <a:lnTo>
                      <a:pt x="1784" y="330"/>
                    </a:lnTo>
                    <a:lnTo>
                      <a:pt x="1796" y="334"/>
                    </a:lnTo>
                    <a:lnTo>
                      <a:pt x="1809" y="337"/>
                    </a:lnTo>
                    <a:lnTo>
                      <a:pt x="1823" y="338"/>
                    </a:lnTo>
                    <a:lnTo>
                      <a:pt x="1837" y="338"/>
                    </a:lnTo>
                    <a:lnTo>
                      <a:pt x="1837" y="338"/>
                    </a:lnTo>
                    <a:lnTo>
                      <a:pt x="1854" y="338"/>
                    </a:lnTo>
                    <a:lnTo>
                      <a:pt x="1870" y="335"/>
                    </a:lnTo>
                    <a:lnTo>
                      <a:pt x="1887" y="331"/>
                    </a:lnTo>
                    <a:lnTo>
                      <a:pt x="1903" y="326"/>
                    </a:lnTo>
                    <a:lnTo>
                      <a:pt x="1918" y="319"/>
                    </a:lnTo>
                    <a:lnTo>
                      <a:pt x="1932" y="309"/>
                    </a:lnTo>
                    <a:lnTo>
                      <a:pt x="1944" y="300"/>
                    </a:lnTo>
                    <a:lnTo>
                      <a:pt x="1957" y="289"/>
                    </a:lnTo>
                    <a:lnTo>
                      <a:pt x="1967" y="277"/>
                    </a:lnTo>
                    <a:lnTo>
                      <a:pt x="1977" y="264"/>
                    </a:lnTo>
                    <a:lnTo>
                      <a:pt x="1986" y="249"/>
                    </a:lnTo>
                    <a:lnTo>
                      <a:pt x="1993" y="236"/>
                    </a:lnTo>
                    <a:lnTo>
                      <a:pt x="1999" y="219"/>
                    </a:lnTo>
                    <a:lnTo>
                      <a:pt x="2003" y="203"/>
                    </a:lnTo>
                    <a:lnTo>
                      <a:pt x="2006" y="187"/>
                    </a:lnTo>
                    <a:lnTo>
                      <a:pt x="2007" y="170"/>
                    </a:lnTo>
                    <a:lnTo>
                      <a:pt x="2007" y="170"/>
                    </a:lnTo>
                    <a:lnTo>
                      <a:pt x="2006" y="152"/>
                    </a:lnTo>
                    <a:lnTo>
                      <a:pt x="2003" y="135"/>
                    </a:lnTo>
                    <a:lnTo>
                      <a:pt x="1999" y="119"/>
                    </a:lnTo>
                    <a:lnTo>
                      <a:pt x="1993" y="103"/>
                    </a:lnTo>
                    <a:lnTo>
                      <a:pt x="1986" y="89"/>
                    </a:lnTo>
                    <a:lnTo>
                      <a:pt x="1977" y="74"/>
                    </a:lnTo>
                    <a:lnTo>
                      <a:pt x="1967" y="61"/>
                    </a:lnTo>
                    <a:lnTo>
                      <a:pt x="1957" y="50"/>
                    </a:lnTo>
                    <a:lnTo>
                      <a:pt x="1944" y="38"/>
                    </a:lnTo>
                    <a:lnTo>
                      <a:pt x="1932" y="29"/>
                    </a:lnTo>
                    <a:lnTo>
                      <a:pt x="1918" y="20"/>
                    </a:lnTo>
                    <a:lnTo>
                      <a:pt x="1903" y="13"/>
                    </a:lnTo>
                    <a:lnTo>
                      <a:pt x="1887" y="7"/>
                    </a:lnTo>
                    <a:lnTo>
                      <a:pt x="1870" y="3"/>
                    </a:lnTo>
                    <a:lnTo>
                      <a:pt x="1854" y="0"/>
                    </a:lnTo>
                    <a:lnTo>
                      <a:pt x="1837" y="0"/>
                    </a:lnTo>
                    <a:lnTo>
                      <a:pt x="1837" y="0"/>
                    </a:lnTo>
                    <a:lnTo>
                      <a:pt x="1823" y="0"/>
                    </a:lnTo>
                    <a:lnTo>
                      <a:pt x="1809" y="1"/>
                    </a:lnTo>
                    <a:lnTo>
                      <a:pt x="1796" y="5"/>
                    </a:lnTo>
                    <a:lnTo>
                      <a:pt x="1784" y="8"/>
                    </a:lnTo>
                    <a:lnTo>
                      <a:pt x="1771" y="13"/>
                    </a:lnTo>
                    <a:lnTo>
                      <a:pt x="1759" y="18"/>
                    </a:lnTo>
                    <a:lnTo>
                      <a:pt x="1748" y="24"/>
                    </a:lnTo>
                    <a:lnTo>
                      <a:pt x="1738" y="31"/>
                    </a:lnTo>
                    <a:lnTo>
                      <a:pt x="1727" y="39"/>
                    </a:lnTo>
                    <a:lnTo>
                      <a:pt x="1718" y="47"/>
                    </a:lnTo>
                    <a:lnTo>
                      <a:pt x="1709" y="58"/>
                    </a:lnTo>
                    <a:lnTo>
                      <a:pt x="1701" y="67"/>
                    </a:lnTo>
                    <a:lnTo>
                      <a:pt x="1694" y="77"/>
                    </a:lnTo>
                    <a:lnTo>
                      <a:pt x="1687" y="89"/>
                    </a:lnTo>
                    <a:lnTo>
                      <a:pt x="1681" y="100"/>
                    </a:lnTo>
                    <a:lnTo>
                      <a:pt x="1676" y="113"/>
                    </a:lnTo>
                    <a:lnTo>
                      <a:pt x="1607" y="113"/>
                    </a:lnTo>
                    <a:lnTo>
                      <a:pt x="1607" y="113"/>
                    </a:lnTo>
                    <a:lnTo>
                      <a:pt x="1517" y="113"/>
                    </a:lnTo>
                    <a:lnTo>
                      <a:pt x="876" y="113"/>
                    </a:lnTo>
                    <a:lnTo>
                      <a:pt x="876" y="113"/>
                    </a:lnTo>
                    <a:lnTo>
                      <a:pt x="846" y="114"/>
                    </a:lnTo>
                    <a:lnTo>
                      <a:pt x="816" y="118"/>
                    </a:lnTo>
                    <a:lnTo>
                      <a:pt x="785" y="122"/>
                    </a:lnTo>
                    <a:lnTo>
                      <a:pt x="757" y="130"/>
                    </a:lnTo>
                    <a:lnTo>
                      <a:pt x="727" y="141"/>
                    </a:lnTo>
                    <a:lnTo>
                      <a:pt x="699" y="152"/>
                    </a:lnTo>
                    <a:lnTo>
                      <a:pt x="670" y="166"/>
                    </a:lnTo>
                    <a:lnTo>
                      <a:pt x="643" y="182"/>
                    </a:lnTo>
                    <a:lnTo>
                      <a:pt x="617" y="200"/>
                    </a:lnTo>
                    <a:lnTo>
                      <a:pt x="591" y="219"/>
                    </a:lnTo>
                    <a:lnTo>
                      <a:pt x="567" y="240"/>
                    </a:lnTo>
                    <a:lnTo>
                      <a:pt x="543" y="263"/>
                    </a:lnTo>
                    <a:lnTo>
                      <a:pt x="521" y="288"/>
                    </a:lnTo>
                    <a:lnTo>
                      <a:pt x="500" y="313"/>
                    </a:lnTo>
                    <a:lnTo>
                      <a:pt x="482" y="341"/>
                    </a:lnTo>
                    <a:lnTo>
                      <a:pt x="464" y="369"/>
                    </a:lnTo>
                    <a:lnTo>
                      <a:pt x="217" y="792"/>
                    </a:lnTo>
                    <a:lnTo>
                      <a:pt x="217" y="792"/>
                    </a:lnTo>
                    <a:lnTo>
                      <a:pt x="193" y="805"/>
                    </a:lnTo>
                    <a:lnTo>
                      <a:pt x="171" y="820"/>
                    </a:lnTo>
                    <a:lnTo>
                      <a:pt x="149" y="837"/>
                    </a:lnTo>
                    <a:lnTo>
                      <a:pt x="128" y="854"/>
                    </a:lnTo>
                    <a:lnTo>
                      <a:pt x="110" y="874"/>
                    </a:lnTo>
                    <a:lnTo>
                      <a:pt x="91" y="894"/>
                    </a:lnTo>
                    <a:lnTo>
                      <a:pt x="75" y="916"/>
                    </a:lnTo>
                    <a:lnTo>
                      <a:pt x="60" y="939"/>
                    </a:lnTo>
                    <a:lnTo>
                      <a:pt x="46" y="962"/>
                    </a:lnTo>
                    <a:lnTo>
                      <a:pt x="35" y="986"/>
                    </a:lnTo>
                    <a:lnTo>
                      <a:pt x="24" y="1013"/>
                    </a:lnTo>
                    <a:lnTo>
                      <a:pt x="16" y="1038"/>
                    </a:lnTo>
                    <a:lnTo>
                      <a:pt x="9" y="1066"/>
                    </a:lnTo>
                    <a:lnTo>
                      <a:pt x="3" y="1093"/>
                    </a:lnTo>
                    <a:lnTo>
                      <a:pt x="1" y="1122"/>
                    </a:lnTo>
                    <a:lnTo>
                      <a:pt x="0" y="1151"/>
                    </a:lnTo>
                    <a:lnTo>
                      <a:pt x="0" y="1466"/>
                    </a:lnTo>
                    <a:lnTo>
                      <a:pt x="0" y="1466"/>
                    </a:lnTo>
                    <a:lnTo>
                      <a:pt x="0" y="1486"/>
                    </a:lnTo>
                    <a:lnTo>
                      <a:pt x="2" y="1505"/>
                    </a:lnTo>
                    <a:lnTo>
                      <a:pt x="4" y="1523"/>
                    </a:lnTo>
                    <a:lnTo>
                      <a:pt x="7" y="1541"/>
                    </a:lnTo>
                    <a:lnTo>
                      <a:pt x="11" y="1560"/>
                    </a:lnTo>
                    <a:lnTo>
                      <a:pt x="16" y="1577"/>
                    </a:lnTo>
                    <a:lnTo>
                      <a:pt x="23" y="1595"/>
                    </a:lnTo>
                    <a:lnTo>
                      <a:pt x="29" y="1612"/>
                    </a:lnTo>
                    <a:lnTo>
                      <a:pt x="37" y="1628"/>
                    </a:lnTo>
                    <a:lnTo>
                      <a:pt x="45" y="1644"/>
                    </a:lnTo>
                    <a:lnTo>
                      <a:pt x="54" y="1660"/>
                    </a:lnTo>
                    <a:lnTo>
                      <a:pt x="63" y="1675"/>
                    </a:lnTo>
                    <a:lnTo>
                      <a:pt x="74" y="1689"/>
                    </a:lnTo>
                    <a:lnTo>
                      <a:pt x="85" y="1704"/>
                    </a:lnTo>
                    <a:lnTo>
                      <a:pt x="97" y="1717"/>
                    </a:lnTo>
                    <a:lnTo>
                      <a:pt x="110" y="1730"/>
                    </a:lnTo>
                    <a:lnTo>
                      <a:pt x="122" y="1742"/>
                    </a:lnTo>
                    <a:lnTo>
                      <a:pt x="135" y="1754"/>
                    </a:lnTo>
                    <a:lnTo>
                      <a:pt x="150" y="1765"/>
                    </a:lnTo>
                    <a:lnTo>
                      <a:pt x="164" y="1776"/>
                    </a:lnTo>
                    <a:lnTo>
                      <a:pt x="179" y="1785"/>
                    </a:lnTo>
                    <a:lnTo>
                      <a:pt x="195" y="1794"/>
                    </a:lnTo>
                    <a:lnTo>
                      <a:pt x="211" y="1802"/>
                    </a:lnTo>
                    <a:lnTo>
                      <a:pt x="227" y="1811"/>
                    </a:lnTo>
                    <a:lnTo>
                      <a:pt x="245" y="1816"/>
                    </a:lnTo>
                    <a:lnTo>
                      <a:pt x="262" y="1823"/>
                    </a:lnTo>
                    <a:lnTo>
                      <a:pt x="279" y="1828"/>
                    </a:lnTo>
                    <a:lnTo>
                      <a:pt x="298" y="1831"/>
                    </a:lnTo>
                    <a:lnTo>
                      <a:pt x="316" y="1835"/>
                    </a:lnTo>
                    <a:lnTo>
                      <a:pt x="335" y="1837"/>
                    </a:lnTo>
                    <a:lnTo>
                      <a:pt x="353" y="1839"/>
                    </a:lnTo>
                    <a:lnTo>
                      <a:pt x="373" y="1839"/>
                    </a:lnTo>
                    <a:lnTo>
                      <a:pt x="506" y="1839"/>
                    </a:lnTo>
                    <a:lnTo>
                      <a:pt x="506" y="1839"/>
                    </a:lnTo>
                    <a:lnTo>
                      <a:pt x="553" y="1839"/>
                    </a:lnTo>
                    <a:lnTo>
                      <a:pt x="728" y="1627"/>
                    </a:lnTo>
                    <a:lnTo>
                      <a:pt x="728" y="1627"/>
                    </a:lnTo>
                    <a:lnTo>
                      <a:pt x="744" y="1610"/>
                    </a:lnTo>
                    <a:lnTo>
                      <a:pt x="760" y="1595"/>
                    </a:lnTo>
                    <a:lnTo>
                      <a:pt x="779" y="1582"/>
                    </a:lnTo>
                    <a:lnTo>
                      <a:pt x="797" y="1572"/>
                    </a:lnTo>
                    <a:lnTo>
                      <a:pt x="816" y="1563"/>
                    </a:lnTo>
                    <a:lnTo>
                      <a:pt x="835" y="1558"/>
                    </a:lnTo>
                    <a:lnTo>
                      <a:pt x="855" y="1554"/>
                    </a:lnTo>
                    <a:lnTo>
                      <a:pt x="876" y="1553"/>
                    </a:lnTo>
                    <a:lnTo>
                      <a:pt x="1335" y="1553"/>
                    </a:lnTo>
                    <a:lnTo>
                      <a:pt x="1335" y="1623"/>
                    </a:lnTo>
                    <a:lnTo>
                      <a:pt x="876" y="1623"/>
                    </a:lnTo>
                    <a:lnTo>
                      <a:pt x="876" y="1623"/>
                    </a:lnTo>
                    <a:lnTo>
                      <a:pt x="863" y="1623"/>
                    </a:lnTo>
                    <a:lnTo>
                      <a:pt x="850" y="1627"/>
                    </a:lnTo>
                    <a:lnTo>
                      <a:pt x="839" y="1630"/>
                    </a:lnTo>
                    <a:lnTo>
                      <a:pt x="826" y="1636"/>
                    </a:lnTo>
                    <a:lnTo>
                      <a:pt x="814" y="1643"/>
                    </a:lnTo>
                    <a:lnTo>
                      <a:pt x="803" y="1651"/>
                    </a:lnTo>
                    <a:lnTo>
                      <a:pt x="792" y="1662"/>
                    </a:lnTo>
                    <a:lnTo>
                      <a:pt x="781" y="1673"/>
                    </a:lnTo>
                    <a:lnTo>
                      <a:pt x="645" y="1839"/>
                    </a:lnTo>
                    <a:lnTo>
                      <a:pt x="1729" y="1839"/>
                    </a:lnTo>
                    <a:lnTo>
                      <a:pt x="1729" y="1839"/>
                    </a:lnTo>
                    <a:lnTo>
                      <a:pt x="1741" y="1841"/>
                    </a:lnTo>
                    <a:lnTo>
                      <a:pt x="1751" y="1842"/>
                    </a:lnTo>
                    <a:lnTo>
                      <a:pt x="1763" y="1844"/>
                    </a:lnTo>
                    <a:lnTo>
                      <a:pt x="1773" y="1849"/>
                    </a:lnTo>
                    <a:lnTo>
                      <a:pt x="1784" y="1853"/>
                    </a:lnTo>
                    <a:lnTo>
                      <a:pt x="1793" y="1859"/>
                    </a:lnTo>
                    <a:lnTo>
                      <a:pt x="1802" y="1866"/>
                    </a:lnTo>
                    <a:lnTo>
                      <a:pt x="1811" y="1873"/>
                    </a:lnTo>
                    <a:lnTo>
                      <a:pt x="1905" y="1966"/>
                    </a:lnTo>
                    <a:lnTo>
                      <a:pt x="1905" y="1966"/>
                    </a:lnTo>
                    <a:lnTo>
                      <a:pt x="1921" y="1983"/>
                    </a:lnTo>
                    <a:lnTo>
                      <a:pt x="1940" y="1995"/>
                    </a:lnTo>
                    <a:lnTo>
                      <a:pt x="1958" y="2007"/>
                    </a:lnTo>
                    <a:lnTo>
                      <a:pt x="1979" y="2016"/>
                    </a:lnTo>
                    <a:lnTo>
                      <a:pt x="2000" y="2024"/>
                    </a:lnTo>
                    <a:lnTo>
                      <a:pt x="2022" y="2030"/>
                    </a:lnTo>
                    <a:lnTo>
                      <a:pt x="2044" y="2032"/>
                    </a:lnTo>
                    <a:lnTo>
                      <a:pt x="2067" y="2033"/>
                    </a:lnTo>
                    <a:lnTo>
                      <a:pt x="2488" y="2033"/>
                    </a:lnTo>
                    <a:lnTo>
                      <a:pt x="2488" y="2033"/>
                    </a:lnTo>
                    <a:lnTo>
                      <a:pt x="2493" y="2046"/>
                    </a:lnTo>
                    <a:lnTo>
                      <a:pt x="2499" y="2059"/>
                    </a:lnTo>
                    <a:lnTo>
                      <a:pt x="2505" y="2069"/>
                    </a:lnTo>
                    <a:lnTo>
                      <a:pt x="2513" y="2081"/>
                    </a:lnTo>
                    <a:lnTo>
                      <a:pt x="2521" y="2091"/>
                    </a:lnTo>
                    <a:lnTo>
                      <a:pt x="2529" y="2100"/>
                    </a:lnTo>
                    <a:lnTo>
                      <a:pt x="2539" y="2110"/>
                    </a:lnTo>
                    <a:lnTo>
                      <a:pt x="2549" y="2118"/>
                    </a:lnTo>
                    <a:lnTo>
                      <a:pt x="2560" y="2125"/>
                    </a:lnTo>
                    <a:lnTo>
                      <a:pt x="2572" y="2132"/>
                    </a:lnTo>
                    <a:lnTo>
                      <a:pt x="2583" y="2137"/>
                    </a:lnTo>
                    <a:lnTo>
                      <a:pt x="2596" y="2142"/>
                    </a:lnTo>
                    <a:lnTo>
                      <a:pt x="2609" y="2145"/>
                    </a:lnTo>
                    <a:lnTo>
                      <a:pt x="2621" y="2148"/>
                    </a:lnTo>
                    <a:lnTo>
                      <a:pt x="2635" y="2150"/>
                    </a:lnTo>
                    <a:lnTo>
                      <a:pt x="2649" y="2150"/>
                    </a:lnTo>
                    <a:lnTo>
                      <a:pt x="2649" y="2150"/>
                    </a:lnTo>
                    <a:lnTo>
                      <a:pt x="2666" y="2150"/>
                    </a:lnTo>
                    <a:lnTo>
                      <a:pt x="2684" y="2147"/>
                    </a:lnTo>
                    <a:lnTo>
                      <a:pt x="2700" y="2143"/>
                    </a:lnTo>
                    <a:lnTo>
                      <a:pt x="2715" y="2137"/>
                    </a:lnTo>
                    <a:lnTo>
                      <a:pt x="2730" y="2130"/>
                    </a:lnTo>
                    <a:lnTo>
                      <a:pt x="2744" y="2121"/>
                    </a:lnTo>
                    <a:lnTo>
                      <a:pt x="2758" y="2112"/>
                    </a:lnTo>
                    <a:lnTo>
                      <a:pt x="2769" y="2100"/>
                    </a:lnTo>
                    <a:lnTo>
                      <a:pt x="2781" y="2089"/>
                    </a:lnTo>
                    <a:lnTo>
                      <a:pt x="2790" y="2076"/>
                    </a:lnTo>
                    <a:lnTo>
                      <a:pt x="2799" y="2061"/>
                    </a:lnTo>
                    <a:lnTo>
                      <a:pt x="2806" y="2047"/>
                    </a:lnTo>
                    <a:lnTo>
                      <a:pt x="2812" y="2031"/>
                    </a:lnTo>
                    <a:lnTo>
                      <a:pt x="2815" y="2015"/>
                    </a:lnTo>
                    <a:lnTo>
                      <a:pt x="2819" y="1998"/>
                    </a:lnTo>
                    <a:lnTo>
                      <a:pt x="2819" y="1980"/>
                    </a:lnTo>
                    <a:lnTo>
                      <a:pt x="2819" y="1980"/>
                    </a:lnTo>
                    <a:lnTo>
                      <a:pt x="2819" y="1963"/>
                    </a:lnTo>
                    <a:lnTo>
                      <a:pt x="2815" y="1947"/>
                    </a:lnTo>
                    <a:lnTo>
                      <a:pt x="2812" y="1931"/>
                    </a:lnTo>
                    <a:lnTo>
                      <a:pt x="2806" y="1914"/>
                    </a:lnTo>
                    <a:lnTo>
                      <a:pt x="2799" y="1901"/>
                    </a:lnTo>
                    <a:lnTo>
                      <a:pt x="2790" y="1886"/>
                    </a:lnTo>
                    <a:lnTo>
                      <a:pt x="2781" y="1873"/>
                    </a:lnTo>
                    <a:lnTo>
                      <a:pt x="2769" y="1861"/>
                    </a:lnTo>
                    <a:lnTo>
                      <a:pt x="2758" y="1850"/>
                    </a:lnTo>
                    <a:lnTo>
                      <a:pt x="2744" y="1841"/>
                    </a:lnTo>
                    <a:lnTo>
                      <a:pt x="2730" y="1831"/>
                    </a:lnTo>
                    <a:lnTo>
                      <a:pt x="2715" y="1824"/>
                    </a:lnTo>
                    <a:lnTo>
                      <a:pt x="2700" y="1819"/>
                    </a:lnTo>
                    <a:lnTo>
                      <a:pt x="2684" y="1815"/>
                    </a:lnTo>
                    <a:lnTo>
                      <a:pt x="2666" y="1812"/>
                    </a:lnTo>
                    <a:lnTo>
                      <a:pt x="2649" y="1812"/>
                    </a:lnTo>
                    <a:lnTo>
                      <a:pt x="2649" y="1812"/>
                    </a:lnTo>
                    <a:lnTo>
                      <a:pt x="2636" y="1812"/>
                    </a:lnTo>
                    <a:lnTo>
                      <a:pt x="2623" y="1813"/>
                    </a:lnTo>
                    <a:lnTo>
                      <a:pt x="2610" y="1816"/>
                    </a:lnTo>
                    <a:lnTo>
                      <a:pt x="2597" y="1820"/>
                    </a:lnTo>
                    <a:lnTo>
                      <a:pt x="2586" y="1823"/>
                    </a:lnTo>
                    <a:lnTo>
                      <a:pt x="2574" y="1829"/>
                    </a:lnTo>
                    <a:lnTo>
                      <a:pt x="2562" y="1835"/>
                    </a:lnTo>
                    <a:lnTo>
                      <a:pt x="2552" y="1842"/>
                    </a:lnTo>
                    <a:lnTo>
                      <a:pt x="2542" y="1850"/>
                    </a:lnTo>
                    <a:lnTo>
                      <a:pt x="2532" y="1858"/>
                    </a:lnTo>
                    <a:lnTo>
                      <a:pt x="2523" y="1867"/>
                    </a:lnTo>
                    <a:lnTo>
                      <a:pt x="2515" y="1876"/>
                    </a:lnTo>
                    <a:lnTo>
                      <a:pt x="2508" y="1887"/>
                    </a:lnTo>
                    <a:lnTo>
                      <a:pt x="2501" y="1897"/>
                    </a:lnTo>
                    <a:lnTo>
                      <a:pt x="2495" y="1909"/>
                    </a:lnTo>
                    <a:lnTo>
                      <a:pt x="2491" y="1920"/>
                    </a:lnTo>
                    <a:lnTo>
                      <a:pt x="2067" y="1920"/>
                    </a:lnTo>
                    <a:lnTo>
                      <a:pt x="2067" y="1920"/>
                    </a:lnTo>
                    <a:lnTo>
                      <a:pt x="2055" y="1920"/>
                    </a:lnTo>
                    <a:lnTo>
                      <a:pt x="2044" y="1919"/>
                    </a:lnTo>
                    <a:lnTo>
                      <a:pt x="2033" y="1916"/>
                    </a:lnTo>
                    <a:lnTo>
                      <a:pt x="2022" y="1912"/>
                    </a:lnTo>
                    <a:lnTo>
                      <a:pt x="2012" y="1908"/>
                    </a:lnTo>
                    <a:lnTo>
                      <a:pt x="2002" y="1902"/>
                    </a:lnTo>
                    <a:lnTo>
                      <a:pt x="1993" y="1895"/>
                    </a:lnTo>
                    <a:lnTo>
                      <a:pt x="1985" y="1887"/>
                    </a:lnTo>
                    <a:lnTo>
                      <a:pt x="1891" y="1793"/>
                    </a:lnTo>
                    <a:lnTo>
                      <a:pt x="1891" y="1793"/>
                    </a:lnTo>
                    <a:lnTo>
                      <a:pt x="1874" y="1778"/>
                    </a:lnTo>
                    <a:lnTo>
                      <a:pt x="1857" y="1764"/>
                    </a:lnTo>
                    <a:lnTo>
                      <a:pt x="1837" y="1753"/>
                    </a:lnTo>
                    <a:lnTo>
                      <a:pt x="1817" y="1744"/>
                    </a:lnTo>
                    <a:lnTo>
                      <a:pt x="1795" y="1737"/>
                    </a:lnTo>
                    <a:lnTo>
                      <a:pt x="1774" y="1731"/>
                    </a:lnTo>
                    <a:lnTo>
                      <a:pt x="1751" y="1727"/>
                    </a:lnTo>
                    <a:lnTo>
                      <a:pt x="1729" y="1726"/>
                    </a:lnTo>
                    <a:lnTo>
                      <a:pt x="1394" y="1726"/>
                    </a:lnTo>
                    <a:lnTo>
                      <a:pt x="1394" y="1566"/>
                    </a:lnTo>
                    <a:lnTo>
                      <a:pt x="1394" y="1516"/>
                    </a:lnTo>
                    <a:lnTo>
                      <a:pt x="1865" y="1516"/>
                    </a:lnTo>
                    <a:lnTo>
                      <a:pt x="1865" y="1516"/>
                    </a:lnTo>
                    <a:lnTo>
                      <a:pt x="1874" y="1517"/>
                    </a:lnTo>
                    <a:lnTo>
                      <a:pt x="1882" y="1518"/>
                    </a:lnTo>
                    <a:lnTo>
                      <a:pt x="1891" y="1521"/>
                    </a:lnTo>
                    <a:lnTo>
                      <a:pt x="1899" y="1523"/>
                    </a:lnTo>
                    <a:lnTo>
                      <a:pt x="1906" y="1526"/>
                    </a:lnTo>
                    <a:lnTo>
                      <a:pt x="1914" y="1531"/>
                    </a:lnTo>
                    <a:lnTo>
                      <a:pt x="1921" y="1537"/>
                    </a:lnTo>
                    <a:lnTo>
                      <a:pt x="1928" y="1543"/>
                    </a:lnTo>
                    <a:lnTo>
                      <a:pt x="2030" y="1644"/>
                    </a:lnTo>
                    <a:lnTo>
                      <a:pt x="2030" y="1644"/>
                    </a:lnTo>
                    <a:lnTo>
                      <a:pt x="2045" y="1658"/>
                    </a:lnTo>
                    <a:lnTo>
                      <a:pt x="2061" y="1670"/>
                    </a:lnTo>
                    <a:lnTo>
                      <a:pt x="2077" y="1680"/>
                    </a:lnTo>
                    <a:lnTo>
                      <a:pt x="2096" y="1688"/>
                    </a:lnTo>
                    <a:lnTo>
                      <a:pt x="2114" y="1695"/>
                    </a:lnTo>
                    <a:lnTo>
                      <a:pt x="2133" y="1700"/>
                    </a:lnTo>
                    <a:lnTo>
                      <a:pt x="2152" y="1703"/>
                    </a:lnTo>
                    <a:lnTo>
                      <a:pt x="2173" y="1704"/>
                    </a:lnTo>
                    <a:lnTo>
                      <a:pt x="2229" y="1704"/>
                    </a:lnTo>
                    <a:lnTo>
                      <a:pt x="2229" y="1704"/>
                    </a:lnTo>
                    <a:lnTo>
                      <a:pt x="2248" y="1703"/>
                    </a:lnTo>
                    <a:lnTo>
                      <a:pt x="2268" y="1700"/>
                    </a:lnTo>
                    <a:lnTo>
                      <a:pt x="2287" y="1695"/>
                    </a:lnTo>
                    <a:lnTo>
                      <a:pt x="2306" y="1688"/>
                    </a:lnTo>
                    <a:lnTo>
                      <a:pt x="2323" y="1680"/>
                    </a:lnTo>
                    <a:lnTo>
                      <a:pt x="2341" y="1670"/>
                    </a:lnTo>
                    <a:lnTo>
                      <a:pt x="2356" y="1658"/>
                    </a:lnTo>
                    <a:lnTo>
                      <a:pt x="2371" y="1644"/>
                    </a:lnTo>
                    <a:lnTo>
                      <a:pt x="2477" y="1538"/>
                    </a:lnTo>
                    <a:lnTo>
                      <a:pt x="2477" y="1538"/>
                    </a:lnTo>
                    <a:lnTo>
                      <a:pt x="2484" y="1532"/>
                    </a:lnTo>
                    <a:lnTo>
                      <a:pt x="2491" y="1528"/>
                    </a:lnTo>
                    <a:lnTo>
                      <a:pt x="2499" y="1523"/>
                    </a:lnTo>
                    <a:lnTo>
                      <a:pt x="2506" y="1520"/>
                    </a:lnTo>
                    <a:lnTo>
                      <a:pt x="2514" y="1516"/>
                    </a:lnTo>
                    <a:lnTo>
                      <a:pt x="2523" y="1514"/>
                    </a:lnTo>
                    <a:lnTo>
                      <a:pt x="2531" y="1513"/>
                    </a:lnTo>
                    <a:lnTo>
                      <a:pt x="2540" y="1513"/>
                    </a:lnTo>
                    <a:lnTo>
                      <a:pt x="2669" y="1513"/>
                    </a:lnTo>
                    <a:lnTo>
                      <a:pt x="2669" y="1513"/>
                    </a:lnTo>
                    <a:lnTo>
                      <a:pt x="2673" y="1524"/>
                    </a:lnTo>
                    <a:lnTo>
                      <a:pt x="2679" y="1536"/>
                    </a:lnTo>
                    <a:lnTo>
                      <a:pt x="2685" y="1547"/>
                    </a:lnTo>
                    <a:lnTo>
                      <a:pt x="2693" y="1558"/>
                    </a:lnTo>
                    <a:lnTo>
                      <a:pt x="2701" y="1568"/>
                    </a:lnTo>
                    <a:lnTo>
                      <a:pt x="2709" y="1577"/>
                    </a:lnTo>
                    <a:lnTo>
                      <a:pt x="2720" y="1585"/>
                    </a:lnTo>
                    <a:lnTo>
                      <a:pt x="2729" y="1593"/>
                    </a:lnTo>
                    <a:lnTo>
                      <a:pt x="2740" y="1600"/>
                    </a:lnTo>
                    <a:lnTo>
                      <a:pt x="2751" y="1607"/>
                    </a:lnTo>
                    <a:lnTo>
                      <a:pt x="2763" y="1613"/>
                    </a:lnTo>
                    <a:lnTo>
                      <a:pt x="2775" y="1618"/>
                    </a:lnTo>
                    <a:lnTo>
                      <a:pt x="2788" y="1621"/>
                    </a:lnTo>
                    <a:lnTo>
                      <a:pt x="2802" y="1623"/>
                    </a:lnTo>
                    <a:lnTo>
                      <a:pt x="2814" y="1625"/>
                    </a:lnTo>
                    <a:lnTo>
                      <a:pt x="2828" y="1626"/>
                    </a:lnTo>
                    <a:lnTo>
                      <a:pt x="2828" y="1626"/>
                    </a:lnTo>
                    <a:lnTo>
                      <a:pt x="2845" y="1625"/>
                    </a:lnTo>
                    <a:lnTo>
                      <a:pt x="2863" y="1622"/>
                    </a:lnTo>
                    <a:lnTo>
                      <a:pt x="2879" y="1618"/>
                    </a:lnTo>
                    <a:lnTo>
                      <a:pt x="2894" y="1612"/>
                    </a:lnTo>
                    <a:lnTo>
                      <a:pt x="2909" y="1605"/>
                    </a:lnTo>
                    <a:lnTo>
                      <a:pt x="2923" y="1597"/>
                    </a:lnTo>
                    <a:lnTo>
                      <a:pt x="2936" y="1587"/>
                    </a:lnTo>
                    <a:lnTo>
                      <a:pt x="2948" y="1576"/>
                    </a:lnTo>
                    <a:lnTo>
                      <a:pt x="2959" y="1563"/>
                    </a:lnTo>
                    <a:lnTo>
                      <a:pt x="2969" y="1551"/>
                    </a:lnTo>
                    <a:lnTo>
                      <a:pt x="2977" y="1537"/>
                    </a:lnTo>
                    <a:lnTo>
                      <a:pt x="2984" y="1522"/>
                    </a:lnTo>
                    <a:lnTo>
                      <a:pt x="2990" y="1506"/>
                    </a:lnTo>
                    <a:lnTo>
                      <a:pt x="2995" y="1490"/>
                    </a:lnTo>
                    <a:lnTo>
                      <a:pt x="2997" y="1473"/>
                    </a:lnTo>
                    <a:lnTo>
                      <a:pt x="2998" y="1456"/>
                    </a:lnTo>
                    <a:lnTo>
                      <a:pt x="2998" y="1456"/>
                    </a:lnTo>
                    <a:lnTo>
                      <a:pt x="2997" y="1439"/>
                    </a:lnTo>
                    <a:lnTo>
                      <a:pt x="2995" y="1421"/>
                    </a:lnTo>
                    <a:lnTo>
                      <a:pt x="2990" y="1405"/>
                    </a:lnTo>
                    <a:lnTo>
                      <a:pt x="2984" y="1390"/>
                    </a:lnTo>
                    <a:lnTo>
                      <a:pt x="2977" y="1375"/>
                    </a:lnTo>
                    <a:lnTo>
                      <a:pt x="2969" y="1361"/>
                    </a:lnTo>
                    <a:lnTo>
                      <a:pt x="2959" y="1348"/>
                    </a:lnTo>
                    <a:lnTo>
                      <a:pt x="2948" y="1336"/>
                    </a:lnTo>
                    <a:lnTo>
                      <a:pt x="2936" y="1324"/>
                    </a:lnTo>
                    <a:lnTo>
                      <a:pt x="2923" y="1315"/>
                    </a:lnTo>
                    <a:lnTo>
                      <a:pt x="2909" y="1307"/>
                    </a:lnTo>
                    <a:lnTo>
                      <a:pt x="2894" y="1299"/>
                    </a:lnTo>
                    <a:lnTo>
                      <a:pt x="2879" y="1294"/>
                    </a:lnTo>
                    <a:lnTo>
                      <a:pt x="2863" y="1290"/>
                    </a:lnTo>
                    <a:lnTo>
                      <a:pt x="2845" y="1287"/>
                    </a:lnTo>
                    <a:lnTo>
                      <a:pt x="2828" y="1286"/>
                    </a:lnTo>
                    <a:lnTo>
                      <a:pt x="2828" y="1286"/>
                    </a:lnTo>
                    <a:close/>
                    <a:moveTo>
                      <a:pt x="2204" y="1067"/>
                    </a:moveTo>
                    <a:lnTo>
                      <a:pt x="2204" y="1067"/>
                    </a:lnTo>
                    <a:lnTo>
                      <a:pt x="2215" y="1068"/>
                    </a:lnTo>
                    <a:lnTo>
                      <a:pt x="2226" y="1072"/>
                    </a:lnTo>
                    <a:lnTo>
                      <a:pt x="2235" y="1077"/>
                    </a:lnTo>
                    <a:lnTo>
                      <a:pt x="2244" y="1084"/>
                    </a:lnTo>
                    <a:lnTo>
                      <a:pt x="2250" y="1092"/>
                    </a:lnTo>
                    <a:lnTo>
                      <a:pt x="2256" y="1102"/>
                    </a:lnTo>
                    <a:lnTo>
                      <a:pt x="2260" y="1112"/>
                    </a:lnTo>
                    <a:lnTo>
                      <a:pt x="2261" y="1123"/>
                    </a:lnTo>
                    <a:lnTo>
                      <a:pt x="2261" y="1123"/>
                    </a:lnTo>
                    <a:lnTo>
                      <a:pt x="2260" y="1135"/>
                    </a:lnTo>
                    <a:lnTo>
                      <a:pt x="2256" y="1145"/>
                    </a:lnTo>
                    <a:lnTo>
                      <a:pt x="2250" y="1156"/>
                    </a:lnTo>
                    <a:lnTo>
                      <a:pt x="2244" y="1164"/>
                    </a:lnTo>
                    <a:lnTo>
                      <a:pt x="2235" y="1171"/>
                    </a:lnTo>
                    <a:lnTo>
                      <a:pt x="2226" y="1175"/>
                    </a:lnTo>
                    <a:lnTo>
                      <a:pt x="2215" y="1179"/>
                    </a:lnTo>
                    <a:lnTo>
                      <a:pt x="2204" y="1180"/>
                    </a:lnTo>
                    <a:lnTo>
                      <a:pt x="2204" y="1180"/>
                    </a:lnTo>
                    <a:lnTo>
                      <a:pt x="2193" y="1179"/>
                    </a:lnTo>
                    <a:lnTo>
                      <a:pt x="2182" y="1175"/>
                    </a:lnTo>
                    <a:lnTo>
                      <a:pt x="2172" y="1171"/>
                    </a:lnTo>
                    <a:lnTo>
                      <a:pt x="2164" y="1164"/>
                    </a:lnTo>
                    <a:lnTo>
                      <a:pt x="2157" y="1156"/>
                    </a:lnTo>
                    <a:lnTo>
                      <a:pt x="2151" y="1145"/>
                    </a:lnTo>
                    <a:lnTo>
                      <a:pt x="2149" y="1135"/>
                    </a:lnTo>
                    <a:lnTo>
                      <a:pt x="2148" y="1123"/>
                    </a:lnTo>
                    <a:lnTo>
                      <a:pt x="2148" y="1123"/>
                    </a:lnTo>
                    <a:lnTo>
                      <a:pt x="2149" y="1112"/>
                    </a:lnTo>
                    <a:lnTo>
                      <a:pt x="2151" y="1102"/>
                    </a:lnTo>
                    <a:lnTo>
                      <a:pt x="2157" y="1092"/>
                    </a:lnTo>
                    <a:lnTo>
                      <a:pt x="2164" y="1084"/>
                    </a:lnTo>
                    <a:lnTo>
                      <a:pt x="2172" y="1077"/>
                    </a:lnTo>
                    <a:lnTo>
                      <a:pt x="2182" y="1072"/>
                    </a:lnTo>
                    <a:lnTo>
                      <a:pt x="2193" y="1068"/>
                    </a:lnTo>
                    <a:lnTo>
                      <a:pt x="2204" y="1067"/>
                    </a:lnTo>
                    <a:lnTo>
                      <a:pt x="2204" y="1067"/>
                    </a:lnTo>
                    <a:close/>
                    <a:moveTo>
                      <a:pt x="2403" y="473"/>
                    </a:moveTo>
                    <a:lnTo>
                      <a:pt x="2403" y="473"/>
                    </a:lnTo>
                    <a:lnTo>
                      <a:pt x="2415" y="475"/>
                    </a:lnTo>
                    <a:lnTo>
                      <a:pt x="2425" y="478"/>
                    </a:lnTo>
                    <a:lnTo>
                      <a:pt x="2434" y="483"/>
                    </a:lnTo>
                    <a:lnTo>
                      <a:pt x="2442" y="490"/>
                    </a:lnTo>
                    <a:lnTo>
                      <a:pt x="2449" y="499"/>
                    </a:lnTo>
                    <a:lnTo>
                      <a:pt x="2455" y="508"/>
                    </a:lnTo>
                    <a:lnTo>
                      <a:pt x="2458" y="518"/>
                    </a:lnTo>
                    <a:lnTo>
                      <a:pt x="2460" y="530"/>
                    </a:lnTo>
                    <a:lnTo>
                      <a:pt x="2460" y="530"/>
                    </a:lnTo>
                    <a:lnTo>
                      <a:pt x="2458" y="542"/>
                    </a:lnTo>
                    <a:lnTo>
                      <a:pt x="2455" y="552"/>
                    </a:lnTo>
                    <a:lnTo>
                      <a:pt x="2449" y="561"/>
                    </a:lnTo>
                    <a:lnTo>
                      <a:pt x="2442" y="569"/>
                    </a:lnTo>
                    <a:lnTo>
                      <a:pt x="2434" y="576"/>
                    </a:lnTo>
                    <a:lnTo>
                      <a:pt x="2425" y="582"/>
                    </a:lnTo>
                    <a:lnTo>
                      <a:pt x="2415" y="585"/>
                    </a:lnTo>
                    <a:lnTo>
                      <a:pt x="2403" y="587"/>
                    </a:lnTo>
                    <a:lnTo>
                      <a:pt x="2403" y="587"/>
                    </a:lnTo>
                    <a:lnTo>
                      <a:pt x="2391" y="585"/>
                    </a:lnTo>
                    <a:lnTo>
                      <a:pt x="2381" y="582"/>
                    </a:lnTo>
                    <a:lnTo>
                      <a:pt x="2371" y="576"/>
                    </a:lnTo>
                    <a:lnTo>
                      <a:pt x="2363" y="569"/>
                    </a:lnTo>
                    <a:lnTo>
                      <a:pt x="2356" y="561"/>
                    </a:lnTo>
                    <a:lnTo>
                      <a:pt x="2351" y="552"/>
                    </a:lnTo>
                    <a:lnTo>
                      <a:pt x="2348" y="542"/>
                    </a:lnTo>
                    <a:lnTo>
                      <a:pt x="2346" y="530"/>
                    </a:lnTo>
                    <a:lnTo>
                      <a:pt x="2346" y="530"/>
                    </a:lnTo>
                    <a:lnTo>
                      <a:pt x="2348" y="518"/>
                    </a:lnTo>
                    <a:lnTo>
                      <a:pt x="2351" y="508"/>
                    </a:lnTo>
                    <a:lnTo>
                      <a:pt x="2356" y="499"/>
                    </a:lnTo>
                    <a:lnTo>
                      <a:pt x="2363" y="490"/>
                    </a:lnTo>
                    <a:lnTo>
                      <a:pt x="2371" y="483"/>
                    </a:lnTo>
                    <a:lnTo>
                      <a:pt x="2381" y="478"/>
                    </a:lnTo>
                    <a:lnTo>
                      <a:pt x="2391" y="475"/>
                    </a:lnTo>
                    <a:lnTo>
                      <a:pt x="2403" y="473"/>
                    </a:lnTo>
                    <a:lnTo>
                      <a:pt x="2403" y="473"/>
                    </a:lnTo>
                    <a:close/>
                    <a:moveTo>
                      <a:pt x="1837" y="113"/>
                    </a:moveTo>
                    <a:lnTo>
                      <a:pt x="1837" y="113"/>
                    </a:lnTo>
                    <a:lnTo>
                      <a:pt x="1848" y="114"/>
                    </a:lnTo>
                    <a:lnTo>
                      <a:pt x="1859" y="117"/>
                    </a:lnTo>
                    <a:lnTo>
                      <a:pt x="1868" y="122"/>
                    </a:lnTo>
                    <a:lnTo>
                      <a:pt x="1876" y="129"/>
                    </a:lnTo>
                    <a:lnTo>
                      <a:pt x="1883" y="137"/>
                    </a:lnTo>
                    <a:lnTo>
                      <a:pt x="1889" y="147"/>
                    </a:lnTo>
                    <a:lnTo>
                      <a:pt x="1892" y="158"/>
                    </a:lnTo>
                    <a:lnTo>
                      <a:pt x="1893" y="170"/>
                    </a:lnTo>
                    <a:lnTo>
                      <a:pt x="1893" y="170"/>
                    </a:lnTo>
                    <a:lnTo>
                      <a:pt x="1892" y="180"/>
                    </a:lnTo>
                    <a:lnTo>
                      <a:pt x="1889" y="192"/>
                    </a:lnTo>
                    <a:lnTo>
                      <a:pt x="1883" y="201"/>
                    </a:lnTo>
                    <a:lnTo>
                      <a:pt x="1876" y="209"/>
                    </a:lnTo>
                    <a:lnTo>
                      <a:pt x="1868" y="216"/>
                    </a:lnTo>
                    <a:lnTo>
                      <a:pt x="1859" y="222"/>
                    </a:lnTo>
                    <a:lnTo>
                      <a:pt x="1848" y="224"/>
                    </a:lnTo>
                    <a:lnTo>
                      <a:pt x="1837" y="225"/>
                    </a:lnTo>
                    <a:lnTo>
                      <a:pt x="1837" y="225"/>
                    </a:lnTo>
                    <a:lnTo>
                      <a:pt x="1825" y="224"/>
                    </a:lnTo>
                    <a:lnTo>
                      <a:pt x="1815" y="222"/>
                    </a:lnTo>
                    <a:lnTo>
                      <a:pt x="1805" y="216"/>
                    </a:lnTo>
                    <a:lnTo>
                      <a:pt x="1796" y="209"/>
                    </a:lnTo>
                    <a:lnTo>
                      <a:pt x="1789" y="201"/>
                    </a:lnTo>
                    <a:lnTo>
                      <a:pt x="1785" y="192"/>
                    </a:lnTo>
                    <a:lnTo>
                      <a:pt x="1781" y="180"/>
                    </a:lnTo>
                    <a:lnTo>
                      <a:pt x="1780" y="170"/>
                    </a:lnTo>
                    <a:lnTo>
                      <a:pt x="1780" y="170"/>
                    </a:lnTo>
                    <a:lnTo>
                      <a:pt x="1781" y="158"/>
                    </a:lnTo>
                    <a:lnTo>
                      <a:pt x="1785" y="147"/>
                    </a:lnTo>
                    <a:lnTo>
                      <a:pt x="1789" y="137"/>
                    </a:lnTo>
                    <a:lnTo>
                      <a:pt x="1796" y="129"/>
                    </a:lnTo>
                    <a:lnTo>
                      <a:pt x="1805" y="122"/>
                    </a:lnTo>
                    <a:lnTo>
                      <a:pt x="1815" y="117"/>
                    </a:lnTo>
                    <a:lnTo>
                      <a:pt x="1825" y="114"/>
                    </a:lnTo>
                    <a:lnTo>
                      <a:pt x="1837" y="113"/>
                    </a:lnTo>
                    <a:lnTo>
                      <a:pt x="1837" y="113"/>
                    </a:lnTo>
                    <a:close/>
                    <a:moveTo>
                      <a:pt x="2649" y="1925"/>
                    </a:moveTo>
                    <a:lnTo>
                      <a:pt x="2649" y="1925"/>
                    </a:lnTo>
                    <a:lnTo>
                      <a:pt x="2661" y="1926"/>
                    </a:lnTo>
                    <a:lnTo>
                      <a:pt x="2671" y="1928"/>
                    </a:lnTo>
                    <a:lnTo>
                      <a:pt x="2681" y="1934"/>
                    </a:lnTo>
                    <a:lnTo>
                      <a:pt x="2690" y="1941"/>
                    </a:lnTo>
                    <a:lnTo>
                      <a:pt x="2696" y="1949"/>
                    </a:lnTo>
                    <a:lnTo>
                      <a:pt x="2701" y="1958"/>
                    </a:lnTo>
                    <a:lnTo>
                      <a:pt x="2705" y="1970"/>
                    </a:lnTo>
                    <a:lnTo>
                      <a:pt x="2706" y="1980"/>
                    </a:lnTo>
                    <a:lnTo>
                      <a:pt x="2706" y="1980"/>
                    </a:lnTo>
                    <a:lnTo>
                      <a:pt x="2705" y="1992"/>
                    </a:lnTo>
                    <a:lnTo>
                      <a:pt x="2701" y="2003"/>
                    </a:lnTo>
                    <a:lnTo>
                      <a:pt x="2696" y="2013"/>
                    </a:lnTo>
                    <a:lnTo>
                      <a:pt x="2690" y="2021"/>
                    </a:lnTo>
                    <a:lnTo>
                      <a:pt x="2681" y="2028"/>
                    </a:lnTo>
                    <a:lnTo>
                      <a:pt x="2671" y="2033"/>
                    </a:lnTo>
                    <a:lnTo>
                      <a:pt x="2661" y="2036"/>
                    </a:lnTo>
                    <a:lnTo>
                      <a:pt x="2649" y="2037"/>
                    </a:lnTo>
                    <a:lnTo>
                      <a:pt x="2649" y="2037"/>
                    </a:lnTo>
                    <a:lnTo>
                      <a:pt x="2638" y="2036"/>
                    </a:lnTo>
                    <a:lnTo>
                      <a:pt x="2627" y="2033"/>
                    </a:lnTo>
                    <a:lnTo>
                      <a:pt x="2618" y="2028"/>
                    </a:lnTo>
                    <a:lnTo>
                      <a:pt x="2610" y="2021"/>
                    </a:lnTo>
                    <a:lnTo>
                      <a:pt x="2603" y="2013"/>
                    </a:lnTo>
                    <a:lnTo>
                      <a:pt x="2597" y="2003"/>
                    </a:lnTo>
                    <a:lnTo>
                      <a:pt x="2594" y="1992"/>
                    </a:lnTo>
                    <a:lnTo>
                      <a:pt x="2592" y="1980"/>
                    </a:lnTo>
                    <a:lnTo>
                      <a:pt x="2592" y="1980"/>
                    </a:lnTo>
                    <a:lnTo>
                      <a:pt x="2594" y="1970"/>
                    </a:lnTo>
                    <a:lnTo>
                      <a:pt x="2597" y="1958"/>
                    </a:lnTo>
                    <a:lnTo>
                      <a:pt x="2603" y="1949"/>
                    </a:lnTo>
                    <a:lnTo>
                      <a:pt x="2610" y="1941"/>
                    </a:lnTo>
                    <a:lnTo>
                      <a:pt x="2618" y="1934"/>
                    </a:lnTo>
                    <a:lnTo>
                      <a:pt x="2627" y="1928"/>
                    </a:lnTo>
                    <a:lnTo>
                      <a:pt x="2638" y="1926"/>
                    </a:lnTo>
                    <a:lnTo>
                      <a:pt x="2649" y="1925"/>
                    </a:lnTo>
                    <a:lnTo>
                      <a:pt x="2649" y="1925"/>
                    </a:lnTo>
                    <a:close/>
                    <a:moveTo>
                      <a:pt x="563" y="1353"/>
                    </a:moveTo>
                    <a:lnTo>
                      <a:pt x="563" y="1353"/>
                    </a:lnTo>
                    <a:lnTo>
                      <a:pt x="549" y="1359"/>
                    </a:lnTo>
                    <a:lnTo>
                      <a:pt x="534" y="1364"/>
                    </a:lnTo>
                    <a:lnTo>
                      <a:pt x="517" y="1367"/>
                    </a:lnTo>
                    <a:lnTo>
                      <a:pt x="502" y="1369"/>
                    </a:lnTo>
                    <a:lnTo>
                      <a:pt x="485" y="1372"/>
                    </a:lnTo>
                    <a:lnTo>
                      <a:pt x="469" y="1373"/>
                    </a:lnTo>
                    <a:lnTo>
                      <a:pt x="452" y="1373"/>
                    </a:lnTo>
                    <a:lnTo>
                      <a:pt x="435" y="1373"/>
                    </a:lnTo>
                    <a:lnTo>
                      <a:pt x="400" y="1369"/>
                    </a:lnTo>
                    <a:lnTo>
                      <a:pt x="365" y="1364"/>
                    </a:lnTo>
                    <a:lnTo>
                      <a:pt x="330" y="1356"/>
                    </a:lnTo>
                    <a:lnTo>
                      <a:pt x="297" y="1345"/>
                    </a:lnTo>
                    <a:lnTo>
                      <a:pt x="264" y="1334"/>
                    </a:lnTo>
                    <a:lnTo>
                      <a:pt x="234" y="1321"/>
                    </a:lnTo>
                    <a:lnTo>
                      <a:pt x="206" y="1307"/>
                    </a:lnTo>
                    <a:lnTo>
                      <a:pt x="180" y="1293"/>
                    </a:lnTo>
                    <a:lnTo>
                      <a:pt x="158" y="1278"/>
                    </a:lnTo>
                    <a:lnTo>
                      <a:pt x="140" y="1263"/>
                    </a:lnTo>
                    <a:lnTo>
                      <a:pt x="132" y="1256"/>
                    </a:lnTo>
                    <a:lnTo>
                      <a:pt x="125" y="1249"/>
                    </a:lnTo>
                    <a:lnTo>
                      <a:pt x="119" y="1242"/>
                    </a:lnTo>
                    <a:lnTo>
                      <a:pt x="115" y="1235"/>
                    </a:lnTo>
                    <a:lnTo>
                      <a:pt x="115" y="1235"/>
                    </a:lnTo>
                    <a:lnTo>
                      <a:pt x="107" y="1219"/>
                    </a:lnTo>
                    <a:lnTo>
                      <a:pt x="102" y="1204"/>
                    </a:lnTo>
                    <a:lnTo>
                      <a:pt x="96" y="1189"/>
                    </a:lnTo>
                    <a:lnTo>
                      <a:pt x="93" y="1173"/>
                    </a:lnTo>
                    <a:lnTo>
                      <a:pt x="91" y="1159"/>
                    </a:lnTo>
                    <a:lnTo>
                      <a:pt x="91" y="1144"/>
                    </a:lnTo>
                    <a:lnTo>
                      <a:pt x="92" y="1130"/>
                    </a:lnTo>
                    <a:lnTo>
                      <a:pt x="95" y="1117"/>
                    </a:lnTo>
                    <a:lnTo>
                      <a:pt x="99" y="1104"/>
                    </a:lnTo>
                    <a:lnTo>
                      <a:pt x="105" y="1091"/>
                    </a:lnTo>
                    <a:lnTo>
                      <a:pt x="113" y="1078"/>
                    </a:lnTo>
                    <a:lnTo>
                      <a:pt x="121" y="1067"/>
                    </a:lnTo>
                    <a:lnTo>
                      <a:pt x="133" y="1057"/>
                    </a:lnTo>
                    <a:lnTo>
                      <a:pt x="144" y="1046"/>
                    </a:lnTo>
                    <a:lnTo>
                      <a:pt x="158" y="1037"/>
                    </a:lnTo>
                    <a:lnTo>
                      <a:pt x="173" y="1029"/>
                    </a:lnTo>
                    <a:lnTo>
                      <a:pt x="173" y="1029"/>
                    </a:lnTo>
                    <a:lnTo>
                      <a:pt x="185" y="1025"/>
                    </a:lnTo>
                    <a:lnTo>
                      <a:pt x="199" y="1023"/>
                    </a:lnTo>
                    <a:lnTo>
                      <a:pt x="212" y="1023"/>
                    </a:lnTo>
                    <a:lnTo>
                      <a:pt x="229" y="1024"/>
                    </a:lnTo>
                    <a:lnTo>
                      <a:pt x="246" y="1028"/>
                    </a:lnTo>
                    <a:lnTo>
                      <a:pt x="263" y="1033"/>
                    </a:lnTo>
                    <a:lnTo>
                      <a:pt x="283" y="1039"/>
                    </a:lnTo>
                    <a:lnTo>
                      <a:pt x="303" y="1047"/>
                    </a:lnTo>
                    <a:lnTo>
                      <a:pt x="322" y="1057"/>
                    </a:lnTo>
                    <a:lnTo>
                      <a:pt x="343" y="1067"/>
                    </a:lnTo>
                    <a:lnTo>
                      <a:pt x="364" y="1078"/>
                    </a:lnTo>
                    <a:lnTo>
                      <a:pt x="385" y="1091"/>
                    </a:lnTo>
                    <a:lnTo>
                      <a:pt x="404" y="1104"/>
                    </a:lnTo>
                    <a:lnTo>
                      <a:pt x="425" y="1118"/>
                    </a:lnTo>
                    <a:lnTo>
                      <a:pt x="445" y="1133"/>
                    </a:lnTo>
                    <a:lnTo>
                      <a:pt x="464" y="1148"/>
                    </a:lnTo>
                    <a:lnTo>
                      <a:pt x="483" y="1163"/>
                    </a:lnTo>
                    <a:lnTo>
                      <a:pt x="500" y="1178"/>
                    </a:lnTo>
                    <a:lnTo>
                      <a:pt x="516" y="1194"/>
                    </a:lnTo>
                    <a:lnTo>
                      <a:pt x="531" y="1209"/>
                    </a:lnTo>
                    <a:lnTo>
                      <a:pt x="545" y="1225"/>
                    </a:lnTo>
                    <a:lnTo>
                      <a:pt x="558" y="1240"/>
                    </a:lnTo>
                    <a:lnTo>
                      <a:pt x="568" y="1255"/>
                    </a:lnTo>
                    <a:lnTo>
                      <a:pt x="578" y="1269"/>
                    </a:lnTo>
                    <a:lnTo>
                      <a:pt x="584" y="1283"/>
                    </a:lnTo>
                    <a:lnTo>
                      <a:pt x="589" y="1296"/>
                    </a:lnTo>
                    <a:lnTo>
                      <a:pt x="591" y="1308"/>
                    </a:lnTo>
                    <a:lnTo>
                      <a:pt x="591" y="1320"/>
                    </a:lnTo>
                    <a:lnTo>
                      <a:pt x="590" y="1326"/>
                    </a:lnTo>
                    <a:lnTo>
                      <a:pt x="588" y="1330"/>
                    </a:lnTo>
                    <a:lnTo>
                      <a:pt x="586" y="1335"/>
                    </a:lnTo>
                    <a:lnTo>
                      <a:pt x="583" y="1339"/>
                    </a:lnTo>
                    <a:lnTo>
                      <a:pt x="579" y="1343"/>
                    </a:lnTo>
                    <a:lnTo>
                      <a:pt x="574" y="1348"/>
                    </a:lnTo>
                    <a:lnTo>
                      <a:pt x="568" y="1351"/>
                    </a:lnTo>
                    <a:lnTo>
                      <a:pt x="563" y="1353"/>
                    </a:lnTo>
                    <a:lnTo>
                      <a:pt x="563" y="1353"/>
                    </a:lnTo>
                    <a:close/>
                    <a:moveTo>
                      <a:pt x="1335" y="1103"/>
                    </a:moveTo>
                    <a:lnTo>
                      <a:pt x="729" y="1103"/>
                    </a:lnTo>
                    <a:lnTo>
                      <a:pt x="729" y="1103"/>
                    </a:lnTo>
                    <a:lnTo>
                      <a:pt x="705" y="1102"/>
                    </a:lnTo>
                    <a:lnTo>
                      <a:pt x="680" y="1099"/>
                    </a:lnTo>
                    <a:lnTo>
                      <a:pt x="656" y="1096"/>
                    </a:lnTo>
                    <a:lnTo>
                      <a:pt x="633" y="1090"/>
                    </a:lnTo>
                    <a:lnTo>
                      <a:pt x="611" y="1083"/>
                    </a:lnTo>
                    <a:lnTo>
                      <a:pt x="589" y="1075"/>
                    </a:lnTo>
                    <a:lnTo>
                      <a:pt x="568" y="1066"/>
                    </a:lnTo>
                    <a:lnTo>
                      <a:pt x="549" y="1055"/>
                    </a:lnTo>
                    <a:lnTo>
                      <a:pt x="353" y="939"/>
                    </a:lnTo>
                    <a:lnTo>
                      <a:pt x="353" y="939"/>
                    </a:lnTo>
                    <a:lnTo>
                      <a:pt x="348" y="934"/>
                    </a:lnTo>
                    <a:lnTo>
                      <a:pt x="343" y="930"/>
                    </a:lnTo>
                    <a:lnTo>
                      <a:pt x="340" y="924"/>
                    </a:lnTo>
                    <a:lnTo>
                      <a:pt x="337" y="917"/>
                    </a:lnTo>
                    <a:lnTo>
                      <a:pt x="336" y="910"/>
                    </a:lnTo>
                    <a:lnTo>
                      <a:pt x="336" y="904"/>
                    </a:lnTo>
                    <a:lnTo>
                      <a:pt x="337" y="897"/>
                    </a:lnTo>
                    <a:lnTo>
                      <a:pt x="341" y="890"/>
                    </a:lnTo>
                    <a:lnTo>
                      <a:pt x="341" y="890"/>
                    </a:lnTo>
                    <a:lnTo>
                      <a:pt x="345" y="884"/>
                    </a:lnTo>
                    <a:lnTo>
                      <a:pt x="350" y="880"/>
                    </a:lnTo>
                    <a:lnTo>
                      <a:pt x="356" y="876"/>
                    </a:lnTo>
                    <a:lnTo>
                      <a:pt x="363" y="874"/>
                    </a:lnTo>
                    <a:lnTo>
                      <a:pt x="370" y="873"/>
                    </a:lnTo>
                    <a:lnTo>
                      <a:pt x="376" y="873"/>
                    </a:lnTo>
                    <a:lnTo>
                      <a:pt x="382" y="875"/>
                    </a:lnTo>
                    <a:lnTo>
                      <a:pt x="389" y="878"/>
                    </a:lnTo>
                    <a:lnTo>
                      <a:pt x="584" y="994"/>
                    </a:lnTo>
                    <a:lnTo>
                      <a:pt x="584" y="994"/>
                    </a:lnTo>
                    <a:lnTo>
                      <a:pt x="601" y="1003"/>
                    </a:lnTo>
                    <a:lnTo>
                      <a:pt x="617" y="1010"/>
                    </a:lnTo>
                    <a:lnTo>
                      <a:pt x="634" y="1017"/>
                    </a:lnTo>
                    <a:lnTo>
                      <a:pt x="653" y="1022"/>
                    </a:lnTo>
                    <a:lnTo>
                      <a:pt x="671" y="1027"/>
                    </a:lnTo>
                    <a:lnTo>
                      <a:pt x="690" y="1029"/>
                    </a:lnTo>
                    <a:lnTo>
                      <a:pt x="709" y="1031"/>
                    </a:lnTo>
                    <a:lnTo>
                      <a:pt x="729" y="1032"/>
                    </a:lnTo>
                    <a:lnTo>
                      <a:pt x="1335" y="1032"/>
                    </a:lnTo>
                    <a:lnTo>
                      <a:pt x="1335" y="1103"/>
                    </a:lnTo>
                    <a:close/>
                    <a:moveTo>
                      <a:pt x="2828" y="1513"/>
                    </a:moveTo>
                    <a:lnTo>
                      <a:pt x="2828" y="1513"/>
                    </a:lnTo>
                    <a:lnTo>
                      <a:pt x="2817" y="1511"/>
                    </a:lnTo>
                    <a:lnTo>
                      <a:pt x="2806" y="1508"/>
                    </a:lnTo>
                    <a:lnTo>
                      <a:pt x="2797" y="1502"/>
                    </a:lnTo>
                    <a:lnTo>
                      <a:pt x="2788" y="1495"/>
                    </a:lnTo>
                    <a:lnTo>
                      <a:pt x="2781" y="1487"/>
                    </a:lnTo>
                    <a:lnTo>
                      <a:pt x="2776" y="1478"/>
                    </a:lnTo>
                    <a:lnTo>
                      <a:pt x="2773" y="1468"/>
                    </a:lnTo>
                    <a:lnTo>
                      <a:pt x="2772" y="1456"/>
                    </a:lnTo>
                    <a:lnTo>
                      <a:pt x="2772" y="1456"/>
                    </a:lnTo>
                    <a:lnTo>
                      <a:pt x="2773" y="1444"/>
                    </a:lnTo>
                    <a:lnTo>
                      <a:pt x="2776" y="1434"/>
                    </a:lnTo>
                    <a:lnTo>
                      <a:pt x="2781" y="1424"/>
                    </a:lnTo>
                    <a:lnTo>
                      <a:pt x="2788" y="1416"/>
                    </a:lnTo>
                    <a:lnTo>
                      <a:pt x="2797" y="1409"/>
                    </a:lnTo>
                    <a:lnTo>
                      <a:pt x="2806" y="1404"/>
                    </a:lnTo>
                    <a:lnTo>
                      <a:pt x="2817" y="1401"/>
                    </a:lnTo>
                    <a:lnTo>
                      <a:pt x="2828" y="1399"/>
                    </a:lnTo>
                    <a:lnTo>
                      <a:pt x="2828" y="1399"/>
                    </a:lnTo>
                    <a:lnTo>
                      <a:pt x="2840" y="1401"/>
                    </a:lnTo>
                    <a:lnTo>
                      <a:pt x="2850" y="1404"/>
                    </a:lnTo>
                    <a:lnTo>
                      <a:pt x="2859" y="1409"/>
                    </a:lnTo>
                    <a:lnTo>
                      <a:pt x="2869" y="1416"/>
                    </a:lnTo>
                    <a:lnTo>
                      <a:pt x="2876" y="1424"/>
                    </a:lnTo>
                    <a:lnTo>
                      <a:pt x="2880" y="1434"/>
                    </a:lnTo>
                    <a:lnTo>
                      <a:pt x="2884" y="1444"/>
                    </a:lnTo>
                    <a:lnTo>
                      <a:pt x="2885" y="1456"/>
                    </a:lnTo>
                    <a:lnTo>
                      <a:pt x="2885" y="1456"/>
                    </a:lnTo>
                    <a:lnTo>
                      <a:pt x="2884" y="1468"/>
                    </a:lnTo>
                    <a:lnTo>
                      <a:pt x="2880" y="1478"/>
                    </a:lnTo>
                    <a:lnTo>
                      <a:pt x="2876" y="1487"/>
                    </a:lnTo>
                    <a:lnTo>
                      <a:pt x="2869" y="1495"/>
                    </a:lnTo>
                    <a:lnTo>
                      <a:pt x="2859" y="1502"/>
                    </a:lnTo>
                    <a:lnTo>
                      <a:pt x="2850" y="1508"/>
                    </a:lnTo>
                    <a:lnTo>
                      <a:pt x="2840" y="1511"/>
                    </a:lnTo>
                    <a:lnTo>
                      <a:pt x="2828" y="1513"/>
                    </a:lnTo>
                    <a:lnTo>
                      <a:pt x="2828" y="151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0" name="Freeform 202">
                <a:extLst>
                  <a:ext uri="{FF2B5EF4-FFF2-40B4-BE49-F238E27FC236}">
                    <a16:creationId xmlns:a16="http://schemas.microsoft.com/office/drawing/2014/main" id="{23017479-E718-2C9E-0989-A4700BDE4A66}"/>
                  </a:ext>
                </a:extLst>
              </p:cNvPr>
              <p:cNvSpPr>
                <a:spLocks/>
              </p:cNvSpPr>
              <p:nvPr/>
            </p:nvSpPr>
            <p:spPr bwMode="auto">
              <a:xfrm>
                <a:off x="1179071" y="572101"/>
                <a:ext cx="22773" cy="22646"/>
              </a:xfrm>
              <a:custGeom>
                <a:avLst/>
                <a:gdLst>
                  <a:gd name="T0" fmla="*/ 154 w 154"/>
                  <a:gd name="T1" fmla="*/ 76 h 153"/>
                  <a:gd name="T2" fmla="*/ 153 w 154"/>
                  <a:gd name="T3" fmla="*/ 92 h 153"/>
                  <a:gd name="T4" fmla="*/ 148 w 154"/>
                  <a:gd name="T5" fmla="*/ 106 h 153"/>
                  <a:gd name="T6" fmla="*/ 141 w 154"/>
                  <a:gd name="T7" fmla="*/ 120 h 153"/>
                  <a:gd name="T8" fmla="*/ 132 w 154"/>
                  <a:gd name="T9" fmla="*/ 130 h 153"/>
                  <a:gd name="T10" fmla="*/ 120 w 154"/>
                  <a:gd name="T11" fmla="*/ 141 h 153"/>
                  <a:gd name="T12" fmla="*/ 107 w 154"/>
                  <a:gd name="T13" fmla="*/ 147 h 153"/>
                  <a:gd name="T14" fmla="*/ 93 w 154"/>
                  <a:gd name="T15" fmla="*/ 152 h 153"/>
                  <a:gd name="T16" fmla="*/ 76 w 154"/>
                  <a:gd name="T17" fmla="*/ 153 h 153"/>
                  <a:gd name="T18" fmla="*/ 70 w 154"/>
                  <a:gd name="T19" fmla="*/ 153 h 153"/>
                  <a:gd name="T20" fmla="*/ 55 w 154"/>
                  <a:gd name="T21" fmla="*/ 150 h 153"/>
                  <a:gd name="T22" fmla="*/ 41 w 154"/>
                  <a:gd name="T23" fmla="*/ 144 h 153"/>
                  <a:gd name="T24" fmla="*/ 28 w 154"/>
                  <a:gd name="T25" fmla="*/ 136 h 153"/>
                  <a:gd name="T26" fmla="*/ 18 w 154"/>
                  <a:gd name="T27" fmla="*/ 126 h 153"/>
                  <a:gd name="T28" fmla="*/ 9 w 154"/>
                  <a:gd name="T29" fmla="*/ 113 h 153"/>
                  <a:gd name="T30" fmla="*/ 4 w 154"/>
                  <a:gd name="T31" fmla="*/ 99 h 153"/>
                  <a:gd name="T32" fmla="*/ 0 w 154"/>
                  <a:gd name="T33" fmla="*/ 84 h 153"/>
                  <a:gd name="T34" fmla="*/ 0 w 154"/>
                  <a:gd name="T35" fmla="*/ 76 h 153"/>
                  <a:gd name="T36" fmla="*/ 1 w 154"/>
                  <a:gd name="T37" fmla="*/ 61 h 153"/>
                  <a:gd name="T38" fmla="*/ 6 w 154"/>
                  <a:gd name="T39" fmla="*/ 46 h 153"/>
                  <a:gd name="T40" fmla="*/ 13 w 154"/>
                  <a:gd name="T41" fmla="*/ 33 h 153"/>
                  <a:gd name="T42" fmla="*/ 22 w 154"/>
                  <a:gd name="T43" fmla="*/ 22 h 153"/>
                  <a:gd name="T44" fmla="*/ 34 w 154"/>
                  <a:gd name="T45" fmla="*/ 12 h 153"/>
                  <a:gd name="T46" fmla="*/ 46 w 154"/>
                  <a:gd name="T47" fmla="*/ 5 h 153"/>
                  <a:gd name="T48" fmla="*/ 61 w 154"/>
                  <a:gd name="T49" fmla="*/ 1 h 153"/>
                  <a:gd name="T50" fmla="*/ 76 w 154"/>
                  <a:gd name="T51" fmla="*/ 0 h 153"/>
                  <a:gd name="T52" fmla="*/ 85 w 154"/>
                  <a:gd name="T53" fmla="*/ 0 h 153"/>
                  <a:gd name="T54" fmla="*/ 100 w 154"/>
                  <a:gd name="T55" fmla="*/ 3 h 153"/>
                  <a:gd name="T56" fmla="*/ 113 w 154"/>
                  <a:gd name="T57" fmla="*/ 9 h 153"/>
                  <a:gd name="T58" fmla="*/ 126 w 154"/>
                  <a:gd name="T59" fmla="*/ 17 h 153"/>
                  <a:gd name="T60" fmla="*/ 137 w 154"/>
                  <a:gd name="T61" fmla="*/ 27 h 153"/>
                  <a:gd name="T62" fmla="*/ 145 w 154"/>
                  <a:gd name="T63" fmla="*/ 40 h 153"/>
                  <a:gd name="T64" fmla="*/ 150 w 154"/>
                  <a:gd name="T65" fmla="*/ 54 h 153"/>
                  <a:gd name="T66" fmla="*/ 154 w 154"/>
                  <a:gd name="T67" fmla="*/ 69 h 153"/>
                  <a:gd name="T68" fmla="*/ 154 w 154"/>
                  <a:gd name="T69" fmla="*/ 7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4" h="153">
                    <a:moveTo>
                      <a:pt x="154" y="76"/>
                    </a:moveTo>
                    <a:lnTo>
                      <a:pt x="154" y="76"/>
                    </a:lnTo>
                    <a:lnTo>
                      <a:pt x="154" y="84"/>
                    </a:lnTo>
                    <a:lnTo>
                      <a:pt x="153" y="92"/>
                    </a:lnTo>
                    <a:lnTo>
                      <a:pt x="150" y="99"/>
                    </a:lnTo>
                    <a:lnTo>
                      <a:pt x="148" y="106"/>
                    </a:lnTo>
                    <a:lnTo>
                      <a:pt x="145" y="113"/>
                    </a:lnTo>
                    <a:lnTo>
                      <a:pt x="141" y="120"/>
                    </a:lnTo>
                    <a:lnTo>
                      <a:pt x="137" y="126"/>
                    </a:lnTo>
                    <a:lnTo>
                      <a:pt x="132" y="130"/>
                    </a:lnTo>
                    <a:lnTo>
                      <a:pt x="126" y="136"/>
                    </a:lnTo>
                    <a:lnTo>
                      <a:pt x="120" y="141"/>
                    </a:lnTo>
                    <a:lnTo>
                      <a:pt x="113" y="144"/>
                    </a:lnTo>
                    <a:lnTo>
                      <a:pt x="107" y="147"/>
                    </a:lnTo>
                    <a:lnTo>
                      <a:pt x="100" y="150"/>
                    </a:lnTo>
                    <a:lnTo>
                      <a:pt x="93" y="152"/>
                    </a:lnTo>
                    <a:lnTo>
                      <a:pt x="85" y="153"/>
                    </a:lnTo>
                    <a:lnTo>
                      <a:pt x="76" y="153"/>
                    </a:lnTo>
                    <a:lnTo>
                      <a:pt x="76" y="153"/>
                    </a:lnTo>
                    <a:lnTo>
                      <a:pt x="70" y="153"/>
                    </a:lnTo>
                    <a:lnTo>
                      <a:pt x="61" y="152"/>
                    </a:lnTo>
                    <a:lnTo>
                      <a:pt x="55" y="150"/>
                    </a:lnTo>
                    <a:lnTo>
                      <a:pt x="46" y="147"/>
                    </a:lnTo>
                    <a:lnTo>
                      <a:pt x="41" y="144"/>
                    </a:lnTo>
                    <a:lnTo>
                      <a:pt x="34" y="141"/>
                    </a:lnTo>
                    <a:lnTo>
                      <a:pt x="28" y="136"/>
                    </a:lnTo>
                    <a:lnTo>
                      <a:pt x="22" y="130"/>
                    </a:lnTo>
                    <a:lnTo>
                      <a:pt x="18" y="126"/>
                    </a:lnTo>
                    <a:lnTo>
                      <a:pt x="13" y="120"/>
                    </a:lnTo>
                    <a:lnTo>
                      <a:pt x="9" y="113"/>
                    </a:lnTo>
                    <a:lnTo>
                      <a:pt x="6" y="106"/>
                    </a:lnTo>
                    <a:lnTo>
                      <a:pt x="4" y="99"/>
                    </a:lnTo>
                    <a:lnTo>
                      <a:pt x="1" y="92"/>
                    </a:lnTo>
                    <a:lnTo>
                      <a:pt x="0" y="84"/>
                    </a:lnTo>
                    <a:lnTo>
                      <a:pt x="0" y="76"/>
                    </a:lnTo>
                    <a:lnTo>
                      <a:pt x="0" y="76"/>
                    </a:lnTo>
                    <a:lnTo>
                      <a:pt x="0" y="69"/>
                    </a:lnTo>
                    <a:lnTo>
                      <a:pt x="1" y="61"/>
                    </a:lnTo>
                    <a:lnTo>
                      <a:pt x="4" y="54"/>
                    </a:lnTo>
                    <a:lnTo>
                      <a:pt x="6" y="46"/>
                    </a:lnTo>
                    <a:lnTo>
                      <a:pt x="9" y="40"/>
                    </a:lnTo>
                    <a:lnTo>
                      <a:pt x="13" y="33"/>
                    </a:lnTo>
                    <a:lnTo>
                      <a:pt x="18" y="27"/>
                    </a:lnTo>
                    <a:lnTo>
                      <a:pt x="22" y="22"/>
                    </a:lnTo>
                    <a:lnTo>
                      <a:pt x="28" y="17"/>
                    </a:lnTo>
                    <a:lnTo>
                      <a:pt x="34" y="12"/>
                    </a:lnTo>
                    <a:lnTo>
                      <a:pt x="41" y="9"/>
                    </a:lnTo>
                    <a:lnTo>
                      <a:pt x="46" y="5"/>
                    </a:lnTo>
                    <a:lnTo>
                      <a:pt x="55" y="3"/>
                    </a:lnTo>
                    <a:lnTo>
                      <a:pt x="61" y="1"/>
                    </a:lnTo>
                    <a:lnTo>
                      <a:pt x="70" y="0"/>
                    </a:lnTo>
                    <a:lnTo>
                      <a:pt x="76" y="0"/>
                    </a:lnTo>
                    <a:lnTo>
                      <a:pt x="76" y="0"/>
                    </a:lnTo>
                    <a:lnTo>
                      <a:pt x="85" y="0"/>
                    </a:lnTo>
                    <a:lnTo>
                      <a:pt x="93" y="1"/>
                    </a:lnTo>
                    <a:lnTo>
                      <a:pt x="100" y="3"/>
                    </a:lnTo>
                    <a:lnTo>
                      <a:pt x="107" y="5"/>
                    </a:lnTo>
                    <a:lnTo>
                      <a:pt x="113" y="9"/>
                    </a:lnTo>
                    <a:lnTo>
                      <a:pt x="120" y="12"/>
                    </a:lnTo>
                    <a:lnTo>
                      <a:pt x="126" y="17"/>
                    </a:lnTo>
                    <a:lnTo>
                      <a:pt x="132" y="22"/>
                    </a:lnTo>
                    <a:lnTo>
                      <a:pt x="137" y="27"/>
                    </a:lnTo>
                    <a:lnTo>
                      <a:pt x="141" y="33"/>
                    </a:lnTo>
                    <a:lnTo>
                      <a:pt x="145" y="40"/>
                    </a:lnTo>
                    <a:lnTo>
                      <a:pt x="148" y="46"/>
                    </a:lnTo>
                    <a:lnTo>
                      <a:pt x="150" y="54"/>
                    </a:lnTo>
                    <a:lnTo>
                      <a:pt x="153" y="61"/>
                    </a:lnTo>
                    <a:lnTo>
                      <a:pt x="154" y="69"/>
                    </a:lnTo>
                    <a:lnTo>
                      <a:pt x="154" y="76"/>
                    </a:lnTo>
                    <a:lnTo>
                      <a:pt x="154" y="7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2740158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9AEF0-7C28-3FE9-6AC7-E0E72A72ACA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DE2E58-BFEB-1CC3-79BF-3E8D9FB8430E}"/>
              </a:ext>
            </a:extLst>
          </p:cNvPr>
          <p:cNvSpPr/>
          <p:nvPr/>
        </p:nvSpPr>
        <p:spPr>
          <a:xfrm>
            <a:off x="523875" y="8834538"/>
            <a:ext cx="17005312" cy="1074203"/>
          </a:xfrm>
          <a:prstGeom prst="rect">
            <a:avLst/>
          </a:prstGeom>
          <a:solidFill>
            <a:srgbClr val="F7F7F7"/>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defTabSz="1425576" fontAlgn="base">
              <a:spcBef>
                <a:spcPct val="0"/>
              </a:spcBef>
              <a:spcAft>
                <a:spcPct val="0"/>
              </a:spcAft>
            </a:pPr>
            <a:endParaRPr lang="en-US" sz="7200">
              <a:solidFill>
                <a:srgbClr val="53565A"/>
              </a:solidFill>
              <a:latin typeface="Aptos Display" panose="020B0004020202020204" pitchFamily="34" charset="0"/>
            </a:endParaRPr>
          </a:p>
        </p:txBody>
      </p:sp>
      <p:graphicFrame>
        <p:nvGraphicFramePr>
          <p:cNvPr id="7" name="Table 6">
            <a:extLst>
              <a:ext uri="{FF2B5EF4-FFF2-40B4-BE49-F238E27FC236}">
                <a16:creationId xmlns:a16="http://schemas.microsoft.com/office/drawing/2014/main" id="{369D5DA4-23BA-EB2C-D71A-0425FD7A88B1}"/>
              </a:ext>
            </a:extLst>
          </p:cNvPr>
          <p:cNvGraphicFramePr>
            <a:graphicFrameLocks noGrp="1"/>
          </p:cNvGraphicFramePr>
          <p:nvPr>
            <p:extLst>
              <p:ext uri="{D42A27DB-BD31-4B8C-83A1-F6EECF244321}">
                <p14:modId xmlns:p14="http://schemas.microsoft.com/office/powerpoint/2010/main" val="1751692674"/>
              </p:ext>
            </p:extLst>
          </p:nvPr>
        </p:nvGraphicFramePr>
        <p:xfrm>
          <a:off x="535768" y="1749293"/>
          <a:ext cx="12867488" cy="4140595"/>
        </p:xfrm>
        <a:graphic>
          <a:graphicData uri="http://schemas.openxmlformats.org/drawingml/2006/table">
            <a:tbl>
              <a:tblPr firstRow="1" bandRow="1">
                <a:tableStyleId>{5C22544A-7EE6-4342-B048-85BDC9FD1C3A}</a:tableStyleId>
              </a:tblPr>
              <a:tblGrid>
                <a:gridCol w="606248">
                  <a:extLst>
                    <a:ext uri="{9D8B030D-6E8A-4147-A177-3AD203B41FA5}">
                      <a16:colId xmlns:a16="http://schemas.microsoft.com/office/drawing/2014/main" val="1329847832"/>
                    </a:ext>
                  </a:extLst>
                </a:gridCol>
                <a:gridCol w="2519225">
                  <a:extLst>
                    <a:ext uri="{9D8B030D-6E8A-4147-A177-3AD203B41FA5}">
                      <a16:colId xmlns:a16="http://schemas.microsoft.com/office/drawing/2014/main" val="1178449566"/>
                    </a:ext>
                  </a:extLst>
                </a:gridCol>
                <a:gridCol w="2160983">
                  <a:extLst>
                    <a:ext uri="{9D8B030D-6E8A-4147-A177-3AD203B41FA5}">
                      <a16:colId xmlns:a16="http://schemas.microsoft.com/office/drawing/2014/main" val="3455009407"/>
                    </a:ext>
                  </a:extLst>
                </a:gridCol>
                <a:gridCol w="3576381">
                  <a:extLst>
                    <a:ext uri="{9D8B030D-6E8A-4147-A177-3AD203B41FA5}">
                      <a16:colId xmlns:a16="http://schemas.microsoft.com/office/drawing/2014/main" val="4088491943"/>
                    </a:ext>
                  </a:extLst>
                </a:gridCol>
                <a:gridCol w="1956339">
                  <a:extLst>
                    <a:ext uri="{9D8B030D-6E8A-4147-A177-3AD203B41FA5}">
                      <a16:colId xmlns:a16="http://schemas.microsoft.com/office/drawing/2014/main" val="3929223956"/>
                    </a:ext>
                  </a:extLst>
                </a:gridCol>
                <a:gridCol w="2048312">
                  <a:extLst>
                    <a:ext uri="{9D8B030D-6E8A-4147-A177-3AD203B41FA5}">
                      <a16:colId xmlns:a16="http://schemas.microsoft.com/office/drawing/2014/main" val="1228664567"/>
                    </a:ext>
                  </a:extLst>
                </a:gridCol>
              </a:tblGrid>
              <a:tr h="537455">
                <a:tc>
                  <a:txBody>
                    <a:bodyPr/>
                    <a:lstStyle/>
                    <a:p>
                      <a:pPr algn="ctr"/>
                      <a:r>
                        <a:rPr lang="en-US" sz="2400">
                          <a:latin typeface="Aptos Display" panose="020B0004020202020204" pitchFamily="34" charset="0"/>
                        </a:rPr>
                        <a:t>#</a:t>
                      </a:r>
                    </a:p>
                  </a:txBody>
                  <a:tcPr marL="182880" marR="182880" marT="0" marB="0" anchor="ctr"/>
                </a:tc>
                <a:tc>
                  <a:txBody>
                    <a:bodyPr/>
                    <a:lstStyle/>
                    <a:p>
                      <a:pPr algn="ctr"/>
                      <a:r>
                        <a:rPr lang="en-US" sz="2400">
                          <a:latin typeface="Aptos Display" panose="020B0004020202020204" pitchFamily="34" charset="0"/>
                        </a:rPr>
                        <a:t>Kunde</a:t>
                      </a:r>
                    </a:p>
                  </a:txBody>
                  <a:tcPr marL="182880" marR="182880" marT="0" marB="0" anchor="ctr"/>
                </a:tc>
                <a:tc>
                  <a:txBody>
                    <a:bodyPr/>
                    <a:lstStyle/>
                    <a:p>
                      <a:pPr algn="ctr"/>
                      <a:r>
                        <a:rPr lang="en-US" sz="2400">
                          <a:latin typeface="Aptos Display" panose="020B0004020202020204" pitchFamily="34" charset="0"/>
                        </a:rPr>
                        <a:t>Sparten</a:t>
                      </a:r>
                    </a:p>
                  </a:txBody>
                  <a:tcPr marL="182880" marR="182880" marT="0" marB="0" anchor="ctr"/>
                </a:tc>
                <a:tc>
                  <a:txBody>
                    <a:bodyPr/>
                    <a:lstStyle/>
                    <a:p>
                      <a:pPr algn="ctr"/>
                      <a:r>
                        <a:rPr lang="en-US" sz="2400" dirty="0">
                          <a:latin typeface="Aptos Display" panose="020B0004020202020204" pitchFamily="34" charset="0"/>
                        </a:rPr>
                        <a:t>Quelle</a:t>
                      </a:r>
                    </a:p>
                  </a:txBody>
                  <a:tcPr marL="182880" marR="182880" marT="0" marB="0" anchor="ctr"/>
                </a:tc>
                <a:tc>
                  <a:txBody>
                    <a:bodyPr/>
                    <a:lstStyle/>
                    <a:p>
                      <a:pPr algn="ctr"/>
                      <a:r>
                        <a:rPr lang="en-US" sz="2400">
                          <a:latin typeface="Aptos Display" panose="020B0004020202020204" pitchFamily="34" charset="0"/>
                        </a:rPr>
                        <a:t>Ziel</a:t>
                      </a:r>
                    </a:p>
                  </a:txBody>
                  <a:tcPr marL="182880" marR="182880" marT="0" marB="0" anchor="ctr"/>
                </a:tc>
                <a:tc>
                  <a:txBody>
                    <a:bodyPr/>
                    <a:lstStyle/>
                    <a:p>
                      <a:pPr algn="ctr"/>
                      <a:r>
                        <a:rPr lang="en-US" sz="2400">
                          <a:latin typeface="Aptos Display" panose="020B0004020202020204" pitchFamily="34" charset="0"/>
                        </a:rPr>
                        <a:t>Anschlüsse</a:t>
                      </a:r>
                    </a:p>
                  </a:txBody>
                  <a:tcPr marL="182880" marR="182880" marT="0" marB="0" anchor="ctr"/>
                </a:tc>
                <a:extLst>
                  <a:ext uri="{0D108BD9-81ED-4DB2-BD59-A6C34878D82A}">
                    <a16:rowId xmlns:a16="http://schemas.microsoft.com/office/drawing/2014/main" val="3504303642"/>
                  </a:ext>
                </a:extLst>
              </a:tr>
              <a:tr h="1157121">
                <a:tc>
                  <a:txBody>
                    <a:bodyPr/>
                    <a:lstStyle/>
                    <a:p>
                      <a:pPr algn="ctr"/>
                      <a:r>
                        <a:rPr lang="en-US" sz="2400">
                          <a:latin typeface="Aptos Display" panose="020B0004020202020204" pitchFamily="34" charset="0"/>
                        </a:rPr>
                        <a:t>1</a:t>
                      </a:r>
                    </a:p>
                  </a:txBody>
                  <a:tcPr marL="182880" marR="182880" marT="0" marB="0" anchor="ctr"/>
                </a:tc>
                <a:tc>
                  <a:txBody>
                    <a:bodyPr/>
                    <a:lstStyle/>
                    <a:p>
                      <a:r>
                        <a:rPr lang="en-US" sz="2400">
                          <a:latin typeface="Aptos Display" panose="020B0004020202020204" pitchFamily="34" charset="0"/>
                        </a:rPr>
                        <a:t>Southern Water</a:t>
                      </a:r>
                      <a:br>
                        <a:rPr lang="en-US" sz="2400">
                          <a:latin typeface="Aptos Display" panose="020B0004020202020204" pitchFamily="34" charset="0"/>
                        </a:rPr>
                      </a:br>
                      <a:r>
                        <a:rPr lang="en-US" sz="2400">
                          <a:latin typeface="Aptos Display" panose="020B0004020202020204" pitchFamily="34" charset="0"/>
                        </a:rPr>
                        <a:t>(UK)</a:t>
                      </a:r>
                    </a:p>
                  </a:txBody>
                  <a:tcPr marL="182880" marR="182880" marT="0" marB="0" anchor="ctr"/>
                </a:tc>
                <a:tc>
                  <a:txBody>
                    <a:bodyPr/>
                    <a:lstStyle/>
                    <a:p>
                      <a:r>
                        <a:rPr lang="en-US" sz="2400">
                          <a:latin typeface="Aptos Display" panose="020B0004020202020204" pitchFamily="34" charset="0"/>
                        </a:rPr>
                        <a:t>Water</a:t>
                      </a:r>
                    </a:p>
                    <a:p>
                      <a:r>
                        <a:rPr lang="en-US" sz="2400">
                          <a:latin typeface="Aptos Display" panose="020B0004020202020204" pitchFamily="34" charset="0"/>
                        </a:rPr>
                        <a:t>Wastewater</a:t>
                      </a:r>
                    </a:p>
                  </a:txBody>
                  <a:tcPr marL="182880" marR="182880" marT="0" marB="0" anchor="ctr"/>
                </a:tc>
                <a:tc>
                  <a:txBody>
                    <a:bodyPr/>
                    <a:lstStyle/>
                    <a:p>
                      <a:r>
                        <a:rPr lang="en-US" sz="2400">
                          <a:latin typeface="Aptos Display" panose="020B0004020202020204" pitchFamily="34" charset="0"/>
                        </a:rPr>
                        <a:t>Esri Geometry Network</a:t>
                      </a:r>
                    </a:p>
                    <a:p>
                      <a:r>
                        <a:rPr lang="en-US" sz="2400">
                          <a:latin typeface="Aptos Display" panose="020B0004020202020204" pitchFamily="34" charset="0"/>
                        </a:rPr>
                        <a:t>(Imported from AGDS)</a:t>
                      </a:r>
                    </a:p>
                  </a:txBody>
                  <a:tcPr marL="182880" marR="182880" marT="0" marB="0" anchor="ctr"/>
                </a:tc>
                <a:tc>
                  <a:txBody>
                    <a:bodyPr/>
                    <a:lstStyle/>
                    <a:p>
                      <a:r>
                        <a:rPr lang="en-US" sz="2400">
                          <a:latin typeface="Aptos Display" panose="020B0004020202020204" pitchFamily="34" charset="0"/>
                        </a:rPr>
                        <a:t>Esri Utility Network</a:t>
                      </a:r>
                    </a:p>
                  </a:txBody>
                  <a:tcPr marL="182880" marR="182880" marT="0" marB="0" anchor="ctr"/>
                </a:tc>
                <a:tc>
                  <a:txBody>
                    <a:bodyPr/>
                    <a:lstStyle/>
                    <a:p>
                      <a:pPr algn="ctr"/>
                      <a:r>
                        <a:rPr lang="en-US" sz="2400">
                          <a:latin typeface="Aptos Display" panose="020B0004020202020204" pitchFamily="34" charset="0"/>
                        </a:rPr>
                        <a:t>2.5 M</a:t>
                      </a:r>
                    </a:p>
                  </a:txBody>
                  <a:tcPr marL="182880" marR="182880" marT="0" marB="0" anchor="ctr"/>
                </a:tc>
                <a:extLst>
                  <a:ext uri="{0D108BD9-81ED-4DB2-BD59-A6C34878D82A}">
                    <a16:rowId xmlns:a16="http://schemas.microsoft.com/office/drawing/2014/main" val="1514804759"/>
                  </a:ext>
                </a:extLst>
              </a:tr>
              <a:tr h="1383932">
                <a:tc>
                  <a:txBody>
                    <a:bodyPr/>
                    <a:lstStyle/>
                    <a:p>
                      <a:pPr algn="ctr"/>
                      <a:r>
                        <a:rPr lang="en-US" sz="2400">
                          <a:latin typeface="Aptos Display" panose="020B0004020202020204" pitchFamily="34" charset="0"/>
                        </a:rPr>
                        <a:t>2</a:t>
                      </a:r>
                    </a:p>
                  </a:txBody>
                  <a:tcPr marL="182880" marR="182880" marT="0" marB="0" anchor="ctr"/>
                </a:tc>
                <a:tc>
                  <a:txBody>
                    <a:bodyPr/>
                    <a:lstStyle/>
                    <a:p>
                      <a:r>
                        <a:rPr lang="en-US" sz="2400">
                          <a:latin typeface="Aptos Display" panose="020B0004020202020204" pitchFamily="34" charset="0"/>
                        </a:rPr>
                        <a:t>Liberty Utilities Company (USA)</a:t>
                      </a:r>
                    </a:p>
                  </a:txBody>
                  <a:tcPr marL="182880" marR="182880" marT="0" marB="0" anchor="ctr"/>
                </a:tc>
                <a:tc>
                  <a:txBody>
                    <a:bodyPr/>
                    <a:lstStyle/>
                    <a:p>
                      <a:r>
                        <a:rPr lang="en-US" sz="2400" dirty="0">
                          <a:latin typeface="Aptos Display" panose="020B0004020202020204" pitchFamily="34" charset="0"/>
                        </a:rPr>
                        <a:t>Electric, Gas</a:t>
                      </a:r>
                    </a:p>
                    <a:p>
                      <a:r>
                        <a:rPr lang="en-US" sz="2400" dirty="0">
                          <a:latin typeface="Aptos Display" panose="020B0004020202020204" pitchFamily="34" charset="0"/>
                        </a:rPr>
                        <a:t>Water</a:t>
                      </a:r>
                    </a:p>
                    <a:p>
                      <a:r>
                        <a:rPr lang="en-US" sz="2400" dirty="0">
                          <a:latin typeface="Aptos Display" panose="020B0004020202020204" pitchFamily="34" charset="0"/>
                        </a:rPr>
                        <a:t>Wastewater</a:t>
                      </a:r>
                    </a:p>
                  </a:txBody>
                  <a:tcPr marL="182880" marR="182880" marT="0" marB="0" anchor="ctr"/>
                </a:tc>
                <a:tc>
                  <a:txBody>
                    <a:bodyPr/>
                    <a:lstStyle/>
                    <a:p>
                      <a:r>
                        <a:rPr lang="en-US" sz="2400" dirty="0">
                          <a:latin typeface="Aptos Display" panose="020B0004020202020204" pitchFamily="34" charset="0"/>
                        </a:rPr>
                        <a:t>Esri Geometry Network</a:t>
                      </a:r>
                    </a:p>
                    <a:p>
                      <a:r>
                        <a:rPr lang="en-US" sz="2400" dirty="0">
                          <a:latin typeface="Aptos Display" panose="020B0004020202020204" pitchFamily="34" charset="0"/>
                        </a:rPr>
                        <a:t>(Imported from Oracle Spatial, </a:t>
                      </a:r>
                      <a:r>
                        <a:rPr lang="en-US" sz="2400" dirty="0" err="1">
                          <a:latin typeface="Aptos Display" panose="020B0004020202020204" pitchFamily="34" charset="0"/>
                        </a:rPr>
                        <a:t>ArcFM</a:t>
                      </a:r>
                      <a:r>
                        <a:rPr lang="en-US" sz="2400" dirty="0">
                          <a:latin typeface="Aptos Display" panose="020B0004020202020204" pitchFamily="34" charset="0"/>
                        </a:rPr>
                        <a:t>)</a:t>
                      </a:r>
                    </a:p>
                  </a:txBody>
                  <a:tcPr marL="182880" marR="182880" marT="0" marB="0" anchor="ctr"/>
                </a:tc>
                <a:tc>
                  <a:txBody>
                    <a:bodyPr/>
                    <a:lstStyle/>
                    <a:p>
                      <a:r>
                        <a:rPr lang="en-US" sz="2400">
                          <a:latin typeface="Aptos Display" panose="020B0004020202020204" pitchFamily="34" charset="0"/>
                        </a:rPr>
                        <a:t>Esri Utility Network</a:t>
                      </a:r>
                    </a:p>
                  </a:txBody>
                  <a:tcPr marL="182880" marR="182880" marT="0" marB="0" anchor="ctr"/>
                </a:tc>
                <a:tc>
                  <a:txBody>
                    <a:bodyPr/>
                    <a:lstStyle/>
                    <a:p>
                      <a:pPr algn="ctr"/>
                      <a:r>
                        <a:rPr lang="en-US" sz="2400">
                          <a:latin typeface="Aptos Display" panose="020B0004020202020204" pitchFamily="34" charset="0"/>
                        </a:rPr>
                        <a:t>8 M</a:t>
                      </a:r>
                    </a:p>
                  </a:txBody>
                  <a:tcPr marL="182880" marR="182880" marT="0" marB="0" anchor="ctr"/>
                </a:tc>
                <a:extLst>
                  <a:ext uri="{0D108BD9-81ED-4DB2-BD59-A6C34878D82A}">
                    <a16:rowId xmlns:a16="http://schemas.microsoft.com/office/drawing/2014/main" val="1505292693"/>
                  </a:ext>
                </a:extLst>
              </a:tr>
              <a:tr h="1062087">
                <a:tc>
                  <a:txBody>
                    <a:bodyPr/>
                    <a:lstStyle/>
                    <a:p>
                      <a:pPr algn="ctr"/>
                      <a:r>
                        <a:rPr lang="en-US" sz="2400" dirty="0">
                          <a:latin typeface="Aptos Display" panose="020B0004020202020204" pitchFamily="34" charset="0"/>
                        </a:rPr>
                        <a:t>3</a:t>
                      </a:r>
                    </a:p>
                  </a:txBody>
                  <a:tcPr marL="182880" marR="182880" marT="0" marB="0" anchor="ctr"/>
                </a:tc>
                <a:tc>
                  <a:txBody>
                    <a:bodyPr/>
                    <a:lstStyle/>
                    <a:p>
                      <a:r>
                        <a:rPr lang="en-US" sz="2400" dirty="0">
                          <a:latin typeface="Aptos Display" panose="020B0004020202020204" pitchFamily="34" charset="0"/>
                        </a:rPr>
                        <a:t>Waipa Networks (NZ)</a:t>
                      </a:r>
                    </a:p>
                  </a:txBody>
                  <a:tcPr marL="182880" marR="182880" marT="0" marB="0" anchor="ctr"/>
                </a:tc>
                <a:tc>
                  <a:txBody>
                    <a:bodyPr/>
                    <a:lstStyle/>
                    <a:p>
                      <a:r>
                        <a:rPr lang="en-US" sz="2400" dirty="0">
                          <a:latin typeface="Aptos Display" panose="020B0004020202020204" pitchFamily="34" charset="0"/>
                        </a:rPr>
                        <a:t>Electric</a:t>
                      </a:r>
                    </a:p>
                  </a:txBody>
                  <a:tcPr marL="182880" marR="182880" marT="0" marB="0" anchor="ctr"/>
                </a:tc>
                <a:tc>
                  <a:txBody>
                    <a:bodyPr/>
                    <a:lstStyle/>
                    <a:p>
                      <a:pPr marL="0" marR="0" lvl="0" indent="0" algn="l" defTabSz="617220" rtl="0" eaLnBrk="1" fontAlgn="auto" latinLnBrk="0" hangingPunct="1">
                        <a:lnSpc>
                          <a:spcPct val="100000"/>
                        </a:lnSpc>
                        <a:spcBef>
                          <a:spcPts val="0"/>
                        </a:spcBef>
                        <a:spcAft>
                          <a:spcPts val="0"/>
                        </a:spcAft>
                        <a:buClrTx/>
                        <a:buSzTx/>
                        <a:buFontTx/>
                        <a:buNone/>
                        <a:tabLst/>
                        <a:defRPr/>
                      </a:pPr>
                      <a:r>
                        <a:rPr lang="en-US" sz="2400" dirty="0">
                          <a:latin typeface="Aptos Display" panose="020B0004020202020204" pitchFamily="34" charset="0"/>
                        </a:rPr>
                        <a:t>Esri Geometry Network</a:t>
                      </a:r>
                    </a:p>
                  </a:txBody>
                  <a:tcPr marL="182880" marR="182880" marT="0" marB="0" anchor="ctr"/>
                </a:tc>
                <a:tc>
                  <a:txBody>
                    <a:bodyPr/>
                    <a:lstStyle/>
                    <a:p>
                      <a:pPr marL="0" marR="0" lvl="0" indent="0" algn="l" defTabSz="617220" rtl="0" eaLnBrk="1" fontAlgn="auto" latinLnBrk="0" hangingPunct="1">
                        <a:lnSpc>
                          <a:spcPct val="100000"/>
                        </a:lnSpc>
                        <a:spcBef>
                          <a:spcPts val="0"/>
                        </a:spcBef>
                        <a:spcAft>
                          <a:spcPts val="0"/>
                        </a:spcAft>
                        <a:buClrTx/>
                        <a:buSzTx/>
                        <a:buFontTx/>
                        <a:buNone/>
                        <a:tabLst/>
                        <a:defRPr/>
                      </a:pPr>
                      <a:r>
                        <a:rPr lang="en-US" sz="2400" dirty="0">
                          <a:latin typeface="Aptos Display" panose="020B0004020202020204" pitchFamily="34" charset="0"/>
                        </a:rPr>
                        <a:t>Esri Utility </a:t>
                      </a:r>
                      <a:r>
                        <a:rPr lang="en-US" sz="2400" kern="1200" dirty="0">
                          <a:solidFill>
                            <a:schemeClr val="dk1"/>
                          </a:solidFill>
                          <a:latin typeface="Aptos Display" panose="020B0004020202020204" pitchFamily="34" charset="0"/>
                        </a:rPr>
                        <a:t>Network</a:t>
                      </a:r>
                      <a:endParaRPr lang="en-US" sz="2400" kern="1200" dirty="0">
                        <a:solidFill>
                          <a:schemeClr val="dk1"/>
                        </a:solidFill>
                        <a:latin typeface="Aptos Display" panose="020B0004020202020204" pitchFamily="34" charset="0"/>
                        <a:ea typeface="+mn-ea"/>
                        <a:cs typeface="+mn-cs"/>
                      </a:endParaRPr>
                    </a:p>
                  </a:txBody>
                  <a:tcPr marL="182880" marR="182880" marT="0" marB="0" anchor="ctr"/>
                </a:tc>
                <a:tc>
                  <a:txBody>
                    <a:bodyPr/>
                    <a:lstStyle/>
                    <a:p>
                      <a:pPr algn="ctr"/>
                      <a:r>
                        <a:rPr lang="en-US" sz="2400" dirty="0">
                          <a:latin typeface="Aptos Display" panose="020B0004020202020204" pitchFamily="34" charset="0"/>
                        </a:rPr>
                        <a:t>28 K</a:t>
                      </a:r>
                    </a:p>
                  </a:txBody>
                  <a:tcPr marL="182880" marR="182880" marT="0" marB="0" anchor="ctr"/>
                </a:tc>
                <a:extLst>
                  <a:ext uri="{0D108BD9-81ED-4DB2-BD59-A6C34878D82A}">
                    <a16:rowId xmlns:a16="http://schemas.microsoft.com/office/drawing/2014/main" val="4215586227"/>
                  </a:ext>
                </a:extLst>
              </a:tr>
            </a:tbl>
          </a:graphicData>
        </a:graphic>
      </p:graphicFrame>
      <p:pic>
        <p:nvPicPr>
          <p:cNvPr id="10" name="Picture 9">
            <a:extLst>
              <a:ext uri="{FF2B5EF4-FFF2-40B4-BE49-F238E27FC236}">
                <a16:creationId xmlns:a16="http://schemas.microsoft.com/office/drawing/2014/main" id="{5A1A0A23-5BD9-F2F8-CB89-D05258A83C5E}"/>
              </a:ext>
            </a:extLst>
          </p:cNvPr>
          <p:cNvPicPr>
            <a:picLocks noChangeAspect="1"/>
          </p:cNvPicPr>
          <p:nvPr/>
        </p:nvPicPr>
        <p:blipFill>
          <a:blip r:embed="rId3"/>
          <a:stretch>
            <a:fillRect/>
          </a:stretch>
        </p:blipFill>
        <p:spPr>
          <a:xfrm>
            <a:off x="2705781" y="9033013"/>
            <a:ext cx="1443824" cy="535390"/>
          </a:xfrm>
          <a:prstGeom prst="rect">
            <a:avLst/>
          </a:prstGeom>
        </p:spPr>
      </p:pic>
      <p:pic>
        <p:nvPicPr>
          <p:cNvPr id="15" name="Picture 14">
            <a:extLst>
              <a:ext uri="{FF2B5EF4-FFF2-40B4-BE49-F238E27FC236}">
                <a16:creationId xmlns:a16="http://schemas.microsoft.com/office/drawing/2014/main" id="{7D5710E5-3047-A365-014E-5B767E44476F}"/>
              </a:ext>
            </a:extLst>
          </p:cNvPr>
          <p:cNvPicPr>
            <a:picLocks noChangeAspect="1"/>
          </p:cNvPicPr>
          <p:nvPr/>
        </p:nvPicPr>
        <p:blipFill>
          <a:blip r:embed="rId4"/>
          <a:stretch>
            <a:fillRect/>
          </a:stretch>
        </p:blipFill>
        <p:spPr>
          <a:xfrm>
            <a:off x="14448083" y="8950117"/>
            <a:ext cx="1134136" cy="618286"/>
          </a:xfrm>
          <a:prstGeom prst="rect">
            <a:avLst/>
          </a:prstGeom>
        </p:spPr>
      </p:pic>
      <p:pic>
        <p:nvPicPr>
          <p:cNvPr id="20" name="Picture 19">
            <a:extLst>
              <a:ext uri="{FF2B5EF4-FFF2-40B4-BE49-F238E27FC236}">
                <a16:creationId xmlns:a16="http://schemas.microsoft.com/office/drawing/2014/main" id="{09F5EFE1-D914-8C9D-B74B-ABD58B377997}"/>
              </a:ext>
            </a:extLst>
          </p:cNvPr>
          <p:cNvPicPr>
            <a:picLocks noChangeAspect="1"/>
          </p:cNvPicPr>
          <p:nvPr/>
        </p:nvPicPr>
        <p:blipFill>
          <a:blip r:embed="rId5"/>
          <a:stretch>
            <a:fillRect/>
          </a:stretch>
        </p:blipFill>
        <p:spPr>
          <a:xfrm>
            <a:off x="8383725" y="8950117"/>
            <a:ext cx="2275452" cy="780728"/>
          </a:xfrm>
          <a:prstGeom prst="rect">
            <a:avLst/>
          </a:prstGeom>
        </p:spPr>
      </p:pic>
      <p:graphicFrame>
        <p:nvGraphicFramePr>
          <p:cNvPr id="25" name="Table 24">
            <a:extLst>
              <a:ext uri="{FF2B5EF4-FFF2-40B4-BE49-F238E27FC236}">
                <a16:creationId xmlns:a16="http://schemas.microsoft.com/office/drawing/2014/main" id="{8C47AF72-7935-6573-50F3-E21EE25F9CCB}"/>
              </a:ext>
            </a:extLst>
          </p:cNvPr>
          <p:cNvGraphicFramePr>
            <a:graphicFrameLocks noGrp="1"/>
          </p:cNvGraphicFramePr>
          <p:nvPr>
            <p:extLst>
              <p:ext uri="{D42A27DB-BD31-4B8C-83A1-F6EECF244321}">
                <p14:modId xmlns:p14="http://schemas.microsoft.com/office/powerpoint/2010/main" val="849038043"/>
              </p:ext>
            </p:extLst>
          </p:nvPr>
        </p:nvGraphicFramePr>
        <p:xfrm>
          <a:off x="13640844" y="1750608"/>
          <a:ext cx="3882751" cy="4140595"/>
        </p:xfrm>
        <a:graphic>
          <a:graphicData uri="http://schemas.openxmlformats.org/drawingml/2006/table">
            <a:tbl>
              <a:tblPr firstRow="1" bandRow="1">
                <a:tableStyleId>{5C22544A-7EE6-4342-B048-85BDC9FD1C3A}</a:tableStyleId>
              </a:tblPr>
              <a:tblGrid>
                <a:gridCol w="2284248">
                  <a:extLst>
                    <a:ext uri="{9D8B030D-6E8A-4147-A177-3AD203B41FA5}">
                      <a16:colId xmlns:a16="http://schemas.microsoft.com/office/drawing/2014/main" val="1178449566"/>
                    </a:ext>
                  </a:extLst>
                </a:gridCol>
                <a:gridCol w="1598503">
                  <a:extLst>
                    <a:ext uri="{9D8B030D-6E8A-4147-A177-3AD203B41FA5}">
                      <a16:colId xmlns:a16="http://schemas.microsoft.com/office/drawing/2014/main" val="3455009407"/>
                    </a:ext>
                  </a:extLst>
                </a:gridCol>
              </a:tblGrid>
              <a:tr h="537988">
                <a:tc>
                  <a:txBody>
                    <a:bodyPr/>
                    <a:lstStyle/>
                    <a:p>
                      <a:pPr algn="ctr"/>
                      <a:r>
                        <a:rPr lang="en-US" sz="2400">
                          <a:latin typeface="Aptos Display" panose="020B0004020202020204" pitchFamily="34" charset="0"/>
                        </a:rPr>
                        <a:t>Sparten</a:t>
                      </a:r>
                    </a:p>
                  </a:txBody>
                  <a:tcPr marL="182879" marR="182879" marT="0" marB="0" anchor="ctr"/>
                </a:tc>
                <a:tc>
                  <a:txBody>
                    <a:bodyPr/>
                    <a:lstStyle/>
                    <a:p>
                      <a:pPr algn="ctr"/>
                      <a:r>
                        <a:rPr lang="en-US" sz="2400">
                          <a:latin typeface="Aptos Display" panose="020B0004020202020204" pitchFamily="34" charset="0"/>
                        </a:rPr>
                        <a:t>Anzahl</a:t>
                      </a:r>
                    </a:p>
                  </a:txBody>
                  <a:tcPr marL="182879" marR="182879" marT="0" marB="0" anchor="ctr"/>
                </a:tc>
                <a:extLst>
                  <a:ext uri="{0D108BD9-81ED-4DB2-BD59-A6C34878D82A}">
                    <a16:rowId xmlns:a16="http://schemas.microsoft.com/office/drawing/2014/main" val="3504303642"/>
                  </a:ext>
                </a:extLst>
              </a:tr>
              <a:tr h="699535">
                <a:tc>
                  <a:txBody>
                    <a:bodyPr/>
                    <a:lstStyle/>
                    <a:p>
                      <a:r>
                        <a:rPr lang="en-US" sz="2400">
                          <a:latin typeface="Aptos Display" panose="020B0004020202020204" pitchFamily="34" charset="0"/>
                        </a:rPr>
                        <a:t>Elektrizität</a:t>
                      </a:r>
                    </a:p>
                  </a:txBody>
                  <a:tcPr marL="182879" marR="182879" marT="0" marB="0" anchor="ctr"/>
                </a:tc>
                <a:tc>
                  <a:txBody>
                    <a:bodyPr/>
                    <a:lstStyle/>
                    <a:p>
                      <a:pPr algn="ctr"/>
                      <a:r>
                        <a:rPr lang="en-US" sz="2400">
                          <a:latin typeface="Aptos Display" panose="020B0004020202020204" pitchFamily="34" charset="0"/>
                        </a:rPr>
                        <a:t>4</a:t>
                      </a:r>
                    </a:p>
                  </a:txBody>
                  <a:tcPr marL="182879" marR="182879" marT="0" marB="0" anchor="ctr"/>
                </a:tc>
                <a:extLst>
                  <a:ext uri="{0D108BD9-81ED-4DB2-BD59-A6C34878D82A}">
                    <a16:rowId xmlns:a16="http://schemas.microsoft.com/office/drawing/2014/main" val="1514804759"/>
                  </a:ext>
                </a:extLst>
              </a:tr>
              <a:tr h="699535">
                <a:tc>
                  <a:txBody>
                    <a:bodyPr/>
                    <a:lstStyle/>
                    <a:p>
                      <a:r>
                        <a:rPr lang="en-US" sz="2400">
                          <a:latin typeface="Aptos Display" panose="020B0004020202020204" pitchFamily="34" charset="0"/>
                        </a:rPr>
                        <a:t>Gas</a:t>
                      </a:r>
                    </a:p>
                  </a:txBody>
                  <a:tcPr marL="182879" marR="182879" marT="0" marB="0" anchor="ctr"/>
                </a:tc>
                <a:tc>
                  <a:txBody>
                    <a:bodyPr/>
                    <a:lstStyle/>
                    <a:p>
                      <a:pPr algn="ctr"/>
                      <a:r>
                        <a:rPr lang="en-US" sz="2400">
                          <a:latin typeface="Aptos Display" panose="020B0004020202020204" pitchFamily="34" charset="0"/>
                        </a:rPr>
                        <a:t>7</a:t>
                      </a:r>
                    </a:p>
                  </a:txBody>
                  <a:tcPr marL="182879" marR="182879" marT="0" marB="0" anchor="ctr"/>
                </a:tc>
                <a:extLst>
                  <a:ext uri="{0D108BD9-81ED-4DB2-BD59-A6C34878D82A}">
                    <a16:rowId xmlns:a16="http://schemas.microsoft.com/office/drawing/2014/main" val="1112483917"/>
                  </a:ext>
                </a:extLst>
              </a:tr>
              <a:tr h="699535">
                <a:tc>
                  <a:txBody>
                    <a:bodyPr/>
                    <a:lstStyle/>
                    <a:p>
                      <a:r>
                        <a:rPr lang="en-US" sz="2400">
                          <a:latin typeface="Aptos Display" panose="020B0004020202020204" pitchFamily="34" charset="0"/>
                        </a:rPr>
                        <a:t>Wasser</a:t>
                      </a:r>
                    </a:p>
                  </a:txBody>
                  <a:tcPr marL="182879" marR="182879" marT="0" marB="0" anchor="ctr"/>
                </a:tc>
                <a:tc>
                  <a:txBody>
                    <a:bodyPr/>
                    <a:lstStyle/>
                    <a:p>
                      <a:pPr algn="ctr"/>
                      <a:r>
                        <a:rPr lang="en-US" sz="2400" dirty="0">
                          <a:latin typeface="Aptos Display" panose="020B0004020202020204" pitchFamily="34" charset="0"/>
                        </a:rPr>
                        <a:t>5</a:t>
                      </a:r>
                    </a:p>
                  </a:txBody>
                  <a:tcPr marL="182879" marR="182879" marT="0" marB="0" anchor="ctr"/>
                </a:tc>
                <a:extLst>
                  <a:ext uri="{0D108BD9-81ED-4DB2-BD59-A6C34878D82A}">
                    <a16:rowId xmlns:a16="http://schemas.microsoft.com/office/drawing/2014/main" val="3909497347"/>
                  </a:ext>
                </a:extLst>
              </a:tr>
              <a:tr h="699535">
                <a:tc>
                  <a:txBody>
                    <a:bodyPr/>
                    <a:lstStyle/>
                    <a:p>
                      <a:r>
                        <a:rPr lang="en-US" sz="2400">
                          <a:latin typeface="Aptos Display" panose="020B0004020202020204" pitchFamily="34" charset="0"/>
                        </a:rPr>
                        <a:t>Abwasser</a:t>
                      </a:r>
                    </a:p>
                  </a:txBody>
                  <a:tcPr marL="182879" marR="182879" marT="0" marB="0" anchor="ctr"/>
                </a:tc>
                <a:tc>
                  <a:txBody>
                    <a:bodyPr/>
                    <a:lstStyle/>
                    <a:p>
                      <a:pPr algn="ctr"/>
                      <a:r>
                        <a:rPr lang="en-US" sz="2400" dirty="0">
                          <a:latin typeface="Aptos Display" panose="020B0004020202020204" pitchFamily="34" charset="0"/>
                        </a:rPr>
                        <a:t>4</a:t>
                      </a:r>
                    </a:p>
                  </a:txBody>
                  <a:tcPr marL="182879" marR="182879" marT="0" marB="0" anchor="ctr"/>
                </a:tc>
                <a:extLst>
                  <a:ext uri="{0D108BD9-81ED-4DB2-BD59-A6C34878D82A}">
                    <a16:rowId xmlns:a16="http://schemas.microsoft.com/office/drawing/2014/main" val="2876068480"/>
                  </a:ext>
                </a:extLst>
              </a:tr>
              <a:tr h="804467">
                <a:tc>
                  <a:txBody>
                    <a:bodyPr/>
                    <a:lstStyle/>
                    <a:p>
                      <a:pPr lvl="0" algn="l"/>
                      <a:r>
                        <a:rPr lang="en-US" sz="2400" b="1" dirty="0">
                          <a:solidFill>
                            <a:schemeClr val="tx1">
                              <a:lumMod val="75000"/>
                            </a:schemeClr>
                          </a:solidFill>
                          <a:latin typeface="Aptos Display" panose="020B0004020202020204" pitchFamily="34" charset="0"/>
                        </a:rPr>
                        <a:t>Summe</a:t>
                      </a:r>
                    </a:p>
                  </a:txBody>
                  <a:tcPr marL="182879" marR="182879" marT="0" marB="0" anchor="ctr"/>
                </a:tc>
                <a:tc>
                  <a:txBody>
                    <a:bodyPr/>
                    <a:lstStyle/>
                    <a:p>
                      <a:pPr algn="ctr"/>
                      <a:r>
                        <a:rPr lang="en-US" sz="2400" b="1" dirty="0">
                          <a:latin typeface="Aptos Display" panose="020B0004020202020204" pitchFamily="34" charset="0"/>
                        </a:rPr>
                        <a:t>20</a:t>
                      </a:r>
                    </a:p>
                  </a:txBody>
                  <a:tcPr marL="182879" marR="182879" marT="0" marB="0" anchor="ctr"/>
                </a:tc>
                <a:extLst>
                  <a:ext uri="{0D108BD9-81ED-4DB2-BD59-A6C34878D82A}">
                    <a16:rowId xmlns:a16="http://schemas.microsoft.com/office/drawing/2014/main" val="2252493818"/>
                  </a:ext>
                </a:extLst>
              </a:tr>
            </a:tbl>
          </a:graphicData>
        </a:graphic>
      </p:graphicFrame>
      <p:graphicFrame>
        <p:nvGraphicFramePr>
          <p:cNvPr id="26" name="Table 25">
            <a:extLst>
              <a:ext uri="{FF2B5EF4-FFF2-40B4-BE49-F238E27FC236}">
                <a16:creationId xmlns:a16="http://schemas.microsoft.com/office/drawing/2014/main" id="{2CE7C478-DCA5-9143-B432-78F1CA74C2A8}"/>
              </a:ext>
            </a:extLst>
          </p:cNvPr>
          <p:cNvGraphicFramePr>
            <a:graphicFrameLocks noGrp="1"/>
          </p:cNvGraphicFramePr>
          <p:nvPr>
            <p:extLst>
              <p:ext uri="{D42A27DB-BD31-4B8C-83A1-F6EECF244321}">
                <p14:modId xmlns:p14="http://schemas.microsoft.com/office/powerpoint/2010/main" val="4095400003"/>
              </p:ext>
            </p:extLst>
          </p:nvPr>
        </p:nvGraphicFramePr>
        <p:xfrm>
          <a:off x="518281" y="7045239"/>
          <a:ext cx="17005312" cy="1706880"/>
        </p:xfrm>
        <a:graphic>
          <a:graphicData uri="http://schemas.openxmlformats.org/drawingml/2006/table">
            <a:tbl>
              <a:tblPr firstRow="1" bandRow="1">
                <a:tableStyleId>{5C22544A-7EE6-4342-B048-85BDC9FD1C3A}</a:tableStyleId>
              </a:tblPr>
              <a:tblGrid>
                <a:gridCol w="2703890">
                  <a:extLst>
                    <a:ext uri="{9D8B030D-6E8A-4147-A177-3AD203B41FA5}">
                      <a16:colId xmlns:a16="http://schemas.microsoft.com/office/drawing/2014/main" val="3455009407"/>
                    </a:ext>
                  </a:extLst>
                </a:gridCol>
                <a:gridCol w="2097644">
                  <a:extLst>
                    <a:ext uri="{9D8B030D-6E8A-4147-A177-3AD203B41FA5}">
                      <a16:colId xmlns:a16="http://schemas.microsoft.com/office/drawing/2014/main" val="263851612"/>
                    </a:ext>
                  </a:extLst>
                </a:gridCol>
                <a:gridCol w="2204757">
                  <a:extLst>
                    <a:ext uri="{9D8B030D-6E8A-4147-A177-3AD203B41FA5}">
                      <a16:colId xmlns:a16="http://schemas.microsoft.com/office/drawing/2014/main" val="561639943"/>
                    </a:ext>
                  </a:extLst>
                </a:gridCol>
                <a:gridCol w="1832118">
                  <a:extLst>
                    <a:ext uri="{9D8B030D-6E8A-4147-A177-3AD203B41FA5}">
                      <a16:colId xmlns:a16="http://schemas.microsoft.com/office/drawing/2014/main" val="2391180531"/>
                    </a:ext>
                  </a:extLst>
                </a:gridCol>
                <a:gridCol w="1614749">
                  <a:extLst>
                    <a:ext uri="{9D8B030D-6E8A-4147-A177-3AD203B41FA5}">
                      <a16:colId xmlns:a16="http://schemas.microsoft.com/office/drawing/2014/main" val="4223244642"/>
                    </a:ext>
                  </a:extLst>
                </a:gridCol>
                <a:gridCol w="1801066">
                  <a:extLst>
                    <a:ext uri="{9D8B030D-6E8A-4147-A177-3AD203B41FA5}">
                      <a16:colId xmlns:a16="http://schemas.microsoft.com/office/drawing/2014/main" val="2137514914"/>
                    </a:ext>
                  </a:extLst>
                </a:gridCol>
                <a:gridCol w="1770016">
                  <a:extLst>
                    <a:ext uri="{9D8B030D-6E8A-4147-A177-3AD203B41FA5}">
                      <a16:colId xmlns:a16="http://schemas.microsoft.com/office/drawing/2014/main" val="1321785262"/>
                    </a:ext>
                  </a:extLst>
                </a:gridCol>
                <a:gridCol w="1148954">
                  <a:extLst>
                    <a:ext uri="{9D8B030D-6E8A-4147-A177-3AD203B41FA5}">
                      <a16:colId xmlns:a16="http://schemas.microsoft.com/office/drawing/2014/main" val="2989518236"/>
                    </a:ext>
                  </a:extLst>
                </a:gridCol>
                <a:gridCol w="1832118">
                  <a:extLst>
                    <a:ext uri="{9D8B030D-6E8A-4147-A177-3AD203B41FA5}">
                      <a16:colId xmlns:a16="http://schemas.microsoft.com/office/drawing/2014/main" val="3016398359"/>
                    </a:ext>
                  </a:extLst>
                </a:gridCol>
              </a:tblGrid>
              <a:tr h="1097280">
                <a:tc>
                  <a:txBody>
                    <a:bodyPr/>
                    <a:lstStyle/>
                    <a:p>
                      <a:pPr algn="ctr"/>
                      <a:r>
                        <a:rPr lang="en-US" sz="2400">
                          <a:solidFill>
                            <a:schemeClr val="bg1"/>
                          </a:solidFill>
                          <a:latin typeface="Aptos Display" panose="020B0004020202020204" pitchFamily="34" charset="0"/>
                        </a:rPr>
                        <a:t>Technical Project Manager</a:t>
                      </a:r>
                    </a:p>
                  </a:txBody>
                  <a:tcPr marL="72000" marR="72000" marT="72000" marB="72000" anchor="ctr"/>
                </a:tc>
                <a:tc>
                  <a:txBody>
                    <a:bodyPr/>
                    <a:lstStyle/>
                    <a:p>
                      <a:pPr algn="ctr"/>
                      <a:r>
                        <a:rPr lang="en-US" sz="2400">
                          <a:solidFill>
                            <a:schemeClr val="bg1"/>
                          </a:solidFill>
                          <a:latin typeface="Aptos Display" panose="020B0004020202020204" pitchFamily="34" charset="0"/>
                        </a:rPr>
                        <a:t>Solution Architect</a:t>
                      </a:r>
                    </a:p>
                  </a:txBody>
                  <a:tcPr marL="72000" marR="72000" marT="72000" marB="72000" anchor="ctr"/>
                </a:tc>
                <a:tc>
                  <a:txBody>
                    <a:bodyPr/>
                    <a:lstStyle/>
                    <a:p>
                      <a:pPr algn="ctr"/>
                      <a:r>
                        <a:rPr lang="en-US" sz="2400">
                          <a:solidFill>
                            <a:schemeClr val="bg1"/>
                          </a:solidFill>
                          <a:latin typeface="Aptos Display" panose="020B0004020202020204" pitchFamily="34" charset="0"/>
                        </a:rPr>
                        <a:t>Administrator</a:t>
                      </a:r>
                    </a:p>
                  </a:txBody>
                  <a:tcPr marL="72000" marR="72000" marT="72000" marB="72000" anchor="ctr"/>
                </a:tc>
                <a:tc>
                  <a:txBody>
                    <a:bodyPr/>
                    <a:lstStyle/>
                    <a:p>
                      <a:pPr algn="ctr"/>
                      <a:r>
                        <a:rPr lang="en-US" sz="2400">
                          <a:solidFill>
                            <a:schemeClr val="bg1"/>
                          </a:solidFill>
                          <a:latin typeface="Aptos Display" panose="020B0004020202020204" pitchFamily="34" charset="0"/>
                        </a:rPr>
                        <a:t>Developer</a:t>
                      </a:r>
                    </a:p>
                  </a:txBody>
                  <a:tcPr marL="72000" marR="72000" marT="72000" marB="72000" anchor="ctr"/>
                </a:tc>
                <a:tc>
                  <a:txBody>
                    <a:bodyPr/>
                    <a:lstStyle/>
                    <a:p>
                      <a:pPr algn="ctr"/>
                      <a:r>
                        <a:rPr lang="en-US" sz="2400">
                          <a:solidFill>
                            <a:schemeClr val="bg1"/>
                          </a:solidFill>
                          <a:latin typeface="Aptos Display" panose="020B0004020202020204" pitchFamily="34" charset="0"/>
                        </a:rPr>
                        <a:t>Data Analyst</a:t>
                      </a:r>
                    </a:p>
                  </a:txBody>
                  <a:tcPr marL="72000" marR="72000" marT="72000" marB="72000" anchor="ctr"/>
                </a:tc>
                <a:tc>
                  <a:txBody>
                    <a:bodyPr/>
                    <a:lstStyle/>
                    <a:p>
                      <a:pPr algn="ctr"/>
                      <a:r>
                        <a:rPr lang="en-US" sz="2400">
                          <a:solidFill>
                            <a:schemeClr val="bg1"/>
                          </a:solidFill>
                          <a:latin typeface="Aptos Display" panose="020B0004020202020204" pitchFamily="34" charset="0"/>
                        </a:rPr>
                        <a:t>Test Manager</a:t>
                      </a:r>
                    </a:p>
                  </a:txBody>
                  <a:tcPr marL="72000" marR="72000" marT="72000" marB="72000" anchor="ctr"/>
                </a:tc>
                <a:tc>
                  <a:txBody>
                    <a:bodyPr/>
                    <a:lstStyle/>
                    <a:p>
                      <a:pPr algn="ctr"/>
                      <a:r>
                        <a:rPr lang="en-US" sz="2400">
                          <a:solidFill>
                            <a:schemeClr val="bg1"/>
                          </a:solidFill>
                          <a:latin typeface="Aptos Display" panose="020B0004020202020204" pitchFamily="34" charset="0"/>
                        </a:rPr>
                        <a:t>Test Engineers</a:t>
                      </a:r>
                    </a:p>
                  </a:txBody>
                  <a:tcPr marL="72000" marR="72000" marT="72000" marB="72000" anchor="ctr"/>
                </a:tc>
                <a:tc>
                  <a:txBody>
                    <a:bodyPr/>
                    <a:lstStyle/>
                    <a:p>
                      <a:pPr algn="ctr"/>
                      <a:r>
                        <a:rPr lang="en-US" sz="2400">
                          <a:solidFill>
                            <a:schemeClr val="bg1"/>
                          </a:solidFill>
                          <a:latin typeface="Aptos Display" panose="020B0004020202020204" pitchFamily="34" charset="0"/>
                        </a:rPr>
                        <a:t>BA</a:t>
                      </a:r>
                    </a:p>
                  </a:txBody>
                  <a:tcPr marL="72000" marR="72000" marT="72000" marB="72000" anchor="ctr"/>
                </a:tc>
                <a:tc>
                  <a:txBody>
                    <a:bodyPr/>
                    <a:lstStyle/>
                    <a:p>
                      <a:pPr algn="ctr"/>
                      <a:r>
                        <a:rPr lang="en-US" sz="2400">
                          <a:solidFill>
                            <a:schemeClr val="bg1"/>
                          </a:solidFill>
                          <a:latin typeface="Aptos Display" panose="020B0004020202020204" pitchFamily="34" charset="0"/>
                        </a:rPr>
                        <a:t>Technical Writers</a:t>
                      </a:r>
                    </a:p>
                  </a:txBody>
                  <a:tcPr marL="72000" marR="72000" marT="72000" marB="72000" anchor="ctr"/>
                </a:tc>
                <a:extLst>
                  <a:ext uri="{0D108BD9-81ED-4DB2-BD59-A6C34878D82A}">
                    <a16:rowId xmlns:a16="http://schemas.microsoft.com/office/drawing/2014/main" val="3504303642"/>
                  </a:ext>
                </a:extLst>
              </a:tr>
              <a:tr h="609600">
                <a:tc>
                  <a:txBody>
                    <a:bodyPr/>
                    <a:lstStyle/>
                    <a:p>
                      <a:pPr algn="ctr"/>
                      <a:r>
                        <a:rPr lang="en-US" sz="2400">
                          <a:latin typeface="Aptos Display" panose="020B0004020202020204" pitchFamily="34" charset="0"/>
                        </a:rPr>
                        <a:t>50</a:t>
                      </a:r>
                    </a:p>
                  </a:txBody>
                  <a:tcPr marL="72000" marR="72000" marT="72000" marB="72000" anchor="ctr"/>
                </a:tc>
                <a:tc>
                  <a:txBody>
                    <a:bodyPr/>
                    <a:lstStyle/>
                    <a:p>
                      <a:pPr algn="ctr"/>
                      <a:r>
                        <a:rPr lang="en-US" sz="2400">
                          <a:latin typeface="Aptos Display" panose="020B0004020202020204" pitchFamily="34" charset="0"/>
                        </a:rPr>
                        <a:t>15</a:t>
                      </a:r>
                    </a:p>
                  </a:txBody>
                  <a:tcPr marL="72000" marR="72000" marT="72000" marB="72000" anchor="ctr"/>
                </a:tc>
                <a:tc>
                  <a:txBody>
                    <a:bodyPr/>
                    <a:lstStyle/>
                    <a:p>
                      <a:pPr algn="ctr"/>
                      <a:r>
                        <a:rPr lang="en-US" sz="2400">
                          <a:latin typeface="Aptos Display" panose="020B0004020202020204" pitchFamily="34" charset="0"/>
                        </a:rPr>
                        <a:t>30</a:t>
                      </a:r>
                    </a:p>
                  </a:txBody>
                  <a:tcPr marL="72000" marR="72000" marT="72000" marB="72000" anchor="ctr"/>
                </a:tc>
                <a:tc>
                  <a:txBody>
                    <a:bodyPr/>
                    <a:lstStyle/>
                    <a:p>
                      <a:pPr algn="ctr"/>
                      <a:r>
                        <a:rPr lang="en-US" sz="2400">
                          <a:latin typeface="Aptos Display" panose="020B0004020202020204" pitchFamily="34" charset="0"/>
                        </a:rPr>
                        <a:t>175</a:t>
                      </a:r>
                    </a:p>
                  </a:txBody>
                  <a:tcPr marL="72000" marR="72000" marT="72000" marB="72000" anchor="ctr"/>
                </a:tc>
                <a:tc>
                  <a:txBody>
                    <a:bodyPr/>
                    <a:lstStyle/>
                    <a:p>
                      <a:pPr algn="ctr"/>
                      <a:r>
                        <a:rPr lang="en-US" sz="2400">
                          <a:latin typeface="Aptos Display" panose="020B0004020202020204" pitchFamily="34" charset="0"/>
                        </a:rPr>
                        <a:t>1173</a:t>
                      </a:r>
                    </a:p>
                  </a:txBody>
                  <a:tcPr marL="72000" marR="72000" marT="72000" marB="72000" anchor="ctr"/>
                </a:tc>
                <a:tc>
                  <a:txBody>
                    <a:bodyPr/>
                    <a:lstStyle/>
                    <a:p>
                      <a:pPr algn="ctr"/>
                      <a:r>
                        <a:rPr lang="en-US" sz="2400">
                          <a:latin typeface="Aptos Display" panose="020B0004020202020204" pitchFamily="34" charset="0"/>
                        </a:rPr>
                        <a:t>10</a:t>
                      </a:r>
                    </a:p>
                  </a:txBody>
                  <a:tcPr marL="72000" marR="72000" marT="72000" marB="72000" anchor="ctr"/>
                </a:tc>
                <a:tc>
                  <a:txBody>
                    <a:bodyPr/>
                    <a:lstStyle/>
                    <a:p>
                      <a:pPr algn="ctr"/>
                      <a:r>
                        <a:rPr lang="en-US" sz="2400">
                          <a:latin typeface="Aptos Display" panose="020B0004020202020204" pitchFamily="34" charset="0"/>
                        </a:rPr>
                        <a:t>125</a:t>
                      </a:r>
                    </a:p>
                  </a:txBody>
                  <a:tcPr marL="72000" marR="72000" marT="72000" marB="72000" anchor="ctr"/>
                </a:tc>
                <a:tc>
                  <a:txBody>
                    <a:bodyPr/>
                    <a:lstStyle/>
                    <a:p>
                      <a:pPr algn="ctr"/>
                      <a:r>
                        <a:rPr lang="en-US" sz="2400">
                          <a:latin typeface="Aptos Display" panose="020B0004020202020204" pitchFamily="34" charset="0"/>
                        </a:rPr>
                        <a:t>10</a:t>
                      </a:r>
                    </a:p>
                  </a:txBody>
                  <a:tcPr marL="72000" marR="72000" marT="72000" marB="72000" anchor="ctr"/>
                </a:tc>
                <a:tc>
                  <a:txBody>
                    <a:bodyPr/>
                    <a:lstStyle/>
                    <a:p>
                      <a:pPr algn="ctr"/>
                      <a:r>
                        <a:rPr lang="en-US" sz="2400">
                          <a:latin typeface="Aptos Display" panose="020B0004020202020204" pitchFamily="34" charset="0"/>
                        </a:rPr>
                        <a:t>15</a:t>
                      </a:r>
                    </a:p>
                  </a:txBody>
                  <a:tcPr marL="72000" marR="72000" marT="72000" marB="72000" anchor="ctr"/>
                </a:tc>
                <a:extLst>
                  <a:ext uri="{0D108BD9-81ED-4DB2-BD59-A6C34878D82A}">
                    <a16:rowId xmlns:a16="http://schemas.microsoft.com/office/drawing/2014/main" val="1514804759"/>
                  </a:ext>
                </a:extLst>
              </a:tr>
            </a:tbl>
          </a:graphicData>
        </a:graphic>
      </p:graphicFrame>
      <p:sp>
        <p:nvSpPr>
          <p:cNvPr id="27" name="TextBox 26">
            <a:extLst>
              <a:ext uri="{FF2B5EF4-FFF2-40B4-BE49-F238E27FC236}">
                <a16:creationId xmlns:a16="http://schemas.microsoft.com/office/drawing/2014/main" id="{D6834CA5-84FA-42C8-7B1D-677CC8470486}"/>
              </a:ext>
            </a:extLst>
          </p:cNvPr>
          <p:cNvSpPr txBox="1"/>
          <p:nvPr/>
        </p:nvSpPr>
        <p:spPr>
          <a:xfrm>
            <a:off x="518282" y="6538098"/>
            <a:ext cx="6451230" cy="699043"/>
          </a:xfrm>
          <a:prstGeom prst="rect">
            <a:avLst/>
          </a:prstGeom>
        </p:spPr>
        <p:txBody>
          <a:bodyPr vert="horz" lIns="0" tIns="0" rIns="0" bIns="0" rtlCol="0" anchor="t" anchorCtr="0">
            <a:noAutofit/>
          </a:bodyPr>
          <a:lstStyle>
            <a:lvl1pPr>
              <a:spcBef>
                <a:spcPct val="0"/>
              </a:spcBef>
              <a:buNone/>
              <a:defRPr sz="4400" b="0">
                <a:solidFill>
                  <a:srgbClr val="009CA6"/>
                </a:solidFill>
                <a:latin typeface="Aptos Display" panose="020B0004020202020204" pitchFamily="34" charset="0"/>
                <a:ea typeface="+mj-ea"/>
                <a:cs typeface="Arial"/>
              </a:defRPr>
            </a:lvl1pPr>
          </a:lstStyle>
          <a:p>
            <a:r>
              <a:rPr lang="en-IN" sz="2800" dirty="0"/>
              <a:t>Esri Projekt </a:t>
            </a:r>
            <a:r>
              <a:rPr lang="en-IN" sz="2800" dirty="0" err="1"/>
              <a:t>Teamstärke</a:t>
            </a:r>
            <a:endParaRPr lang="en-IN" sz="2800" dirty="0"/>
          </a:p>
        </p:txBody>
      </p:sp>
      <p:sp>
        <p:nvSpPr>
          <p:cNvPr id="4" name="Titel 3">
            <a:extLst>
              <a:ext uri="{FF2B5EF4-FFF2-40B4-BE49-F238E27FC236}">
                <a16:creationId xmlns:a16="http://schemas.microsoft.com/office/drawing/2014/main" id="{68819E36-290F-B26C-518E-38E3EB0D4AA6}"/>
              </a:ext>
            </a:extLst>
          </p:cNvPr>
          <p:cNvSpPr>
            <a:spLocks noGrp="1"/>
          </p:cNvSpPr>
          <p:nvPr>
            <p:ph type="title"/>
          </p:nvPr>
        </p:nvSpPr>
        <p:spPr>
          <a:xfrm>
            <a:off x="523875" y="523875"/>
            <a:ext cx="10669919" cy="1143000"/>
          </a:xfrm>
        </p:spPr>
        <p:txBody>
          <a:bodyPr/>
          <a:lstStyle/>
          <a:p>
            <a:r>
              <a:rPr lang="en-US" sz="4400" b="0" dirty="0">
                <a:solidFill>
                  <a:srgbClr val="009CA6"/>
                </a:solidFill>
                <a:latin typeface="Aptos Display" panose="020B0004020202020204" pitchFamily="34" charset="0"/>
                <a:cs typeface="Arial"/>
              </a:rPr>
              <a:t>UN Migrations-</a:t>
            </a:r>
            <a:r>
              <a:rPr lang="en-US" sz="4400" b="0" dirty="0" err="1">
                <a:solidFill>
                  <a:srgbClr val="009CA6"/>
                </a:solidFill>
                <a:latin typeface="Aptos Display" panose="020B0004020202020204" pitchFamily="34" charset="0"/>
                <a:cs typeface="Arial"/>
              </a:rPr>
              <a:t>Projekte</a:t>
            </a:r>
            <a:br>
              <a:rPr lang="en-US" sz="4400" b="0" dirty="0">
                <a:solidFill>
                  <a:srgbClr val="009CA6"/>
                </a:solidFill>
                <a:latin typeface="Aptos Display" panose="020B0004020202020204" pitchFamily="34" charset="0"/>
              </a:rPr>
            </a:br>
            <a:endParaRPr lang="de-DE" sz="4400" b="0" dirty="0">
              <a:solidFill>
                <a:srgbClr val="009CA6"/>
              </a:solidFill>
              <a:latin typeface="Aptos Display" panose="020B0004020202020204" pitchFamily="34" charset="0"/>
            </a:endParaRPr>
          </a:p>
        </p:txBody>
      </p:sp>
    </p:spTree>
    <p:extLst>
      <p:ext uri="{BB962C8B-B14F-4D97-AF65-F5344CB8AC3E}">
        <p14:creationId xmlns:p14="http://schemas.microsoft.com/office/powerpoint/2010/main" val="2633153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en 8">
            <a:extLst>
              <a:ext uri="{FF2B5EF4-FFF2-40B4-BE49-F238E27FC236}">
                <a16:creationId xmlns:a16="http://schemas.microsoft.com/office/drawing/2014/main" id="{155255BA-401B-4177-69A7-8D34D6407AFB}"/>
              </a:ext>
            </a:extLst>
          </p:cNvPr>
          <p:cNvGrpSpPr/>
          <p:nvPr/>
        </p:nvGrpSpPr>
        <p:grpSpPr>
          <a:xfrm>
            <a:off x="523875" y="7128199"/>
            <a:ext cx="17333268" cy="2592289"/>
            <a:chOff x="523876" y="1759123"/>
            <a:chExt cx="17333268" cy="2592289"/>
          </a:xfrm>
        </p:grpSpPr>
        <p:sp>
          <p:nvSpPr>
            <p:cNvPr id="10" name="Rechteck 9">
              <a:extLst>
                <a:ext uri="{FF2B5EF4-FFF2-40B4-BE49-F238E27FC236}">
                  <a16:creationId xmlns:a16="http://schemas.microsoft.com/office/drawing/2014/main" id="{DF8C4257-08BC-A6F0-95E6-4EDA749A1AFB}"/>
                </a:ext>
              </a:extLst>
            </p:cNvPr>
            <p:cNvSpPr/>
            <p:nvPr/>
          </p:nvSpPr>
          <p:spPr>
            <a:xfrm>
              <a:off x="1151112" y="1759124"/>
              <a:ext cx="16706032" cy="2592288"/>
            </a:xfrm>
            <a:prstGeom prst="rect">
              <a:avLst/>
            </a:prstGeom>
            <a:solidFill>
              <a:schemeClr val="bg1"/>
            </a:solidFill>
            <a:ln w="19050">
              <a:solidFill>
                <a:srgbClr val="009C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C8375F73-8ABC-C83C-A3A7-EC247A33AB2E}"/>
                </a:ext>
              </a:extLst>
            </p:cNvPr>
            <p:cNvSpPr txBox="1"/>
            <p:nvPr/>
          </p:nvSpPr>
          <p:spPr>
            <a:xfrm rot="16200000">
              <a:off x="-458651" y="2741650"/>
              <a:ext cx="2592289" cy="627236"/>
            </a:xfrm>
            <a:prstGeom prst="rect">
              <a:avLst/>
            </a:prstGeom>
            <a:noFill/>
            <a:ln w="19050">
              <a:solidFill>
                <a:srgbClr val="009CA6"/>
              </a:solidFill>
            </a:ln>
          </p:spPr>
          <p:txBody>
            <a:bodyPr wrap="none" rtlCol="0" anchor="ctr" anchorCtr="0">
              <a:noAutofit/>
            </a:bodyPr>
            <a:lstStyle/>
            <a:p>
              <a:pPr algn="ctr"/>
              <a:r>
                <a:rPr lang="de-DE" sz="2400" dirty="0">
                  <a:solidFill>
                    <a:srgbClr val="009CA6"/>
                  </a:solidFill>
                </a:rPr>
                <a:t>CYIENT</a:t>
              </a:r>
            </a:p>
          </p:txBody>
        </p:sp>
      </p:grpSp>
      <p:grpSp>
        <p:nvGrpSpPr>
          <p:cNvPr id="6" name="Gruppieren 5">
            <a:extLst>
              <a:ext uri="{FF2B5EF4-FFF2-40B4-BE49-F238E27FC236}">
                <a16:creationId xmlns:a16="http://schemas.microsoft.com/office/drawing/2014/main" id="{CFC72D3D-D7F2-FDC3-B966-C039BC7ACD34}"/>
              </a:ext>
            </a:extLst>
          </p:cNvPr>
          <p:cNvGrpSpPr/>
          <p:nvPr/>
        </p:nvGrpSpPr>
        <p:grpSpPr>
          <a:xfrm>
            <a:off x="523874" y="4417045"/>
            <a:ext cx="17333268" cy="2592289"/>
            <a:chOff x="523876" y="1759123"/>
            <a:chExt cx="17333268" cy="2592289"/>
          </a:xfrm>
        </p:grpSpPr>
        <p:sp>
          <p:nvSpPr>
            <p:cNvPr id="7" name="Rechteck 6">
              <a:extLst>
                <a:ext uri="{FF2B5EF4-FFF2-40B4-BE49-F238E27FC236}">
                  <a16:creationId xmlns:a16="http://schemas.microsoft.com/office/drawing/2014/main" id="{7DD7E618-5FC7-7374-478B-436128EA3433}"/>
                </a:ext>
              </a:extLst>
            </p:cNvPr>
            <p:cNvSpPr/>
            <p:nvPr/>
          </p:nvSpPr>
          <p:spPr>
            <a:xfrm>
              <a:off x="1151112" y="1759124"/>
              <a:ext cx="16706032" cy="2592288"/>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07BC1E6B-5BC4-74C7-AAFF-15B3AE20A85C}"/>
                </a:ext>
              </a:extLst>
            </p:cNvPr>
            <p:cNvSpPr txBox="1"/>
            <p:nvPr/>
          </p:nvSpPr>
          <p:spPr>
            <a:xfrm rot="16200000">
              <a:off x="-458651" y="2741650"/>
              <a:ext cx="2592289" cy="627236"/>
            </a:xfrm>
            <a:prstGeom prst="rect">
              <a:avLst/>
            </a:prstGeom>
            <a:solidFill>
              <a:srgbClr val="FFFFFF"/>
            </a:solidFill>
            <a:ln w="19050">
              <a:solidFill>
                <a:srgbClr val="00B050"/>
              </a:solidFill>
            </a:ln>
          </p:spPr>
          <p:txBody>
            <a:bodyPr wrap="none" rtlCol="0" anchor="ctr" anchorCtr="0">
              <a:noAutofit/>
            </a:bodyPr>
            <a:lstStyle/>
            <a:p>
              <a:pPr algn="ctr"/>
              <a:r>
                <a:rPr lang="de-DE" sz="2400" dirty="0">
                  <a:solidFill>
                    <a:srgbClr val="008E40"/>
                  </a:solidFill>
                </a:rPr>
                <a:t>VertiGIS</a:t>
              </a:r>
            </a:p>
          </p:txBody>
        </p:sp>
      </p:grpSp>
      <p:sp>
        <p:nvSpPr>
          <p:cNvPr id="15" name="Rechteck: abgerundete Ecken 14">
            <a:extLst>
              <a:ext uri="{FF2B5EF4-FFF2-40B4-BE49-F238E27FC236}">
                <a16:creationId xmlns:a16="http://schemas.microsoft.com/office/drawing/2014/main" id="{6D3C3296-5064-37A1-B65A-885C1F0960C5}"/>
              </a:ext>
            </a:extLst>
          </p:cNvPr>
          <p:cNvSpPr/>
          <p:nvPr/>
        </p:nvSpPr>
        <p:spPr>
          <a:xfrm>
            <a:off x="3783455" y="4961640"/>
            <a:ext cx="2120186" cy="4572249"/>
          </a:xfrm>
          <a:prstGeom prst="roundRect">
            <a:avLst/>
          </a:prstGeom>
          <a:solidFill>
            <a:srgbClr val="00B050">
              <a:alpha val="10196"/>
            </a:srgb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dirty="0">
                <a:solidFill>
                  <a:srgbClr val="00B050"/>
                </a:solidFill>
              </a:rPr>
              <a:t>VertiGIS-Cloud</a:t>
            </a:r>
            <a:r>
              <a:rPr lang="de-DE" dirty="0">
                <a:solidFill>
                  <a:srgbClr val="002060"/>
                </a:solidFill>
              </a:rPr>
              <a:t> </a:t>
            </a:r>
            <a:r>
              <a:rPr lang="de-DE" dirty="0">
                <a:solidFill>
                  <a:srgbClr val="00B050"/>
                </a:solidFill>
              </a:rPr>
              <a:t>I</a:t>
            </a:r>
          </a:p>
        </p:txBody>
      </p:sp>
      <p:sp>
        <p:nvSpPr>
          <p:cNvPr id="2" name="Title 1">
            <a:extLst>
              <a:ext uri="{FF2B5EF4-FFF2-40B4-BE49-F238E27FC236}">
                <a16:creationId xmlns:a16="http://schemas.microsoft.com/office/drawing/2014/main" id="{8EE4D659-EA6C-4A44-BD4B-3A180BFEFB6F}"/>
              </a:ext>
            </a:extLst>
          </p:cNvPr>
          <p:cNvSpPr>
            <a:spLocks noGrp="1"/>
          </p:cNvSpPr>
          <p:nvPr>
            <p:ph type="title"/>
          </p:nvPr>
        </p:nvSpPr>
        <p:spPr>
          <a:xfrm>
            <a:off x="523873" y="523875"/>
            <a:ext cx="9484220" cy="809551"/>
          </a:xfrm>
        </p:spPr>
        <p:txBody>
          <a:bodyPr/>
          <a:lstStyle/>
          <a:p>
            <a:r>
              <a:rPr lang="en-IN" sz="4400" b="0" dirty="0" err="1">
                <a:solidFill>
                  <a:srgbClr val="009CA6"/>
                </a:solidFill>
                <a:latin typeface="Aptos Display" panose="020B0004020202020204" pitchFamily="34" charset="0"/>
              </a:rPr>
              <a:t>Migrationsprozess</a:t>
            </a:r>
            <a:r>
              <a:rPr lang="en-IN" dirty="0">
                <a:solidFill>
                  <a:srgbClr val="0070C0"/>
                </a:solidFill>
              </a:rPr>
              <a:t> </a:t>
            </a:r>
          </a:p>
        </p:txBody>
      </p:sp>
      <p:grpSp>
        <p:nvGrpSpPr>
          <p:cNvPr id="5" name="Gruppieren 4">
            <a:extLst>
              <a:ext uri="{FF2B5EF4-FFF2-40B4-BE49-F238E27FC236}">
                <a16:creationId xmlns:a16="http://schemas.microsoft.com/office/drawing/2014/main" id="{D01CF54B-21B9-257E-B32D-BB853730D166}"/>
              </a:ext>
            </a:extLst>
          </p:cNvPr>
          <p:cNvGrpSpPr/>
          <p:nvPr/>
        </p:nvGrpSpPr>
        <p:grpSpPr>
          <a:xfrm>
            <a:off x="523876" y="1715877"/>
            <a:ext cx="17333268" cy="2592289"/>
            <a:chOff x="523876" y="1759123"/>
            <a:chExt cx="17333268" cy="2592289"/>
          </a:xfrm>
        </p:grpSpPr>
        <p:sp>
          <p:nvSpPr>
            <p:cNvPr id="3" name="Rechteck 2">
              <a:extLst>
                <a:ext uri="{FF2B5EF4-FFF2-40B4-BE49-F238E27FC236}">
                  <a16:creationId xmlns:a16="http://schemas.microsoft.com/office/drawing/2014/main" id="{2E633C38-21A7-F170-23FC-9F5A971EEDCB}"/>
                </a:ext>
              </a:extLst>
            </p:cNvPr>
            <p:cNvSpPr/>
            <p:nvPr/>
          </p:nvSpPr>
          <p:spPr>
            <a:xfrm>
              <a:off x="1151112" y="1759124"/>
              <a:ext cx="16706032" cy="2592288"/>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9966CE46-221A-7D0A-97D5-D765C54F32EE}"/>
                </a:ext>
              </a:extLst>
            </p:cNvPr>
            <p:cNvSpPr txBox="1"/>
            <p:nvPr/>
          </p:nvSpPr>
          <p:spPr>
            <a:xfrm rot="16200000">
              <a:off x="-458651" y="2741650"/>
              <a:ext cx="2592289" cy="627236"/>
            </a:xfrm>
            <a:prstGeom prst="rect">
              <a:avLst/>
            </a:prstGeom>
            <a:noFill/>
            <a:ln w="19050">
              <a:solidFill>
                <a:schemeClr val="tx1"/>
              </a:solidFill>
            </a:ln>
          </p:spPr>
          <p:txBody>
            <a:bodyPr wrap="none" rtlCol="0" anchor="ctr" anchorCtr="0">
              <a:noAutofit/>
            </a:bodyPr>
            <a:lstStyle/>
            <a:p>
              <a:pPr algn="ctr"/>
              <a:r>
                <a:rPr lang="de-DE" sz="2400"/>
                <a:t>Kunde</a:t>
              </a:r>
            </a:p>
          </p:txBody>
        </p:sp>
      </p:grpSp>
      <p:sp>
        <p:nvSpPr>
          <p:cNvPr id="12" name="Rechteck: abgerundete Ecken 11">
            <a:extLst>
              <a:ext uri="{FF2B5EF4-FFF2-40B4-BE49-F238E27FC236}">
                <a16:creationId xmlns:a16="http://schemas.microsoft.com/office/drawing/2014/main" id="{8761E526-5EED-DE53-30D3-8D3230D082B3}"/>
              </a:ext>
            </a:extLst>
          </p:cNvPr>
          <p:cNvSpPr/>
          <p:nvPr/>
        </p:nvSpPr>
        <p:spPr>
          <a:xfrm>
            <a:off x="1778349" y="2125506"/>
            <a:ext cx="1440160"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Migrations- Wunsch</a:t>
            </a:r>
          </a:p>
        </p:txBody>
      </p:sp>
      <p:sp>
        <p:nvSpPr>
          <p:cNvPr id="13" name="Rechteck: abgerundete Ecken 12">
            <a:extLst>
              <a:ext uri="{FF2B5EF4-FFF2-40B4-BE49-F238E27FC236}">
                <a16:creationId xmlns:a16="http://schemas.microsoft.com/office/drawing/2014/main" id="{506F8305-3F8A-F065-4AB5-D302DEDD4E6A}"/>
              </a:ext>
            </a:extLst>
          </p:cNvPr>
          <p:cNvSpPr/>
          <p:nvPr/>
        </p:nvSpPr>
        <p:spPr>
          <a:xfrm>
            <a:off x="3978792" y="3199284"/>
            <a:ext cx="1749026" cy="150582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Daten-lieferung</a:t>
            </a:r>
          </a:p>
        </p:txBody>
      </p:sp>
      <p:sp>
        <p:nvSpPr>
          <p:cNvPr id="14" name="Rechteck: abgerundete Ecken 13">
            <a:extLst>
              <a:ext uri="{FF2B5EF4-FFF2-40B4-BE49-F238E27FC236}">
                <a16:creationId xmlns:a16="http://schemas.microsoft.com/office/drawing/2014/main" id="{0D17EA31-CCBC-DC27-0FA6-648C82FBCA78}"/>
              </a:ext>
            </a:extLst>
          </p:cNvPr>
          <p:cNvSpPr/>
          <p:nvPr/>
        </p:nvSpPr>
        <p:spPr>
          <a:xfrm>
            <a:off x="3978791" y="5134995"/>
            <a:ext cx="1749027" cy="2245291"/>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Daten-Upload</a:t>
            </a:r>
          </a:p>
        </p:txBody>
      </p:sp>
      <p:sp>
        <p:nvSpPr>
          <p:cNvPr id="20" name="Rechteck: abgerundete Ecken 19">
            <a:extLst>
              <a:ext uri="{FF2B5EF4-FFF2-40B4-BE49-F238E27FC236}">
                <a16:creationId xmlns:a16="http://schemas.microsoft.com/office/drawing/2014/main" id="{5F48CD1B-9B99-7A84-D5AD-05857564D7D1}"/>
              </a:ext>
            </a:extLst>
          </p:cNvPr>
          <p:cNvSpPr/>
          <p:nvPr/>
        </p:nvSpPr>
        <p:spPr>
          <a:xfrm>
            <a:off x="1773598" y="4567436"/>
            <a:ext cx="1440160" cy="229154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Verein-</a:t>
            </a:r>
            <a:r>
              <a:rPr lang="de-DE" err="1"/>
              <a:t>barung</a:t>
            </a:r>
            <a:r>
              <a:rPr lang="de-DE"/>
              <a:t>:</a:t>
            </a:r>
          </a:p>
          <a:p>
            <a:pPr algn="ctr"/>
            <a:r>
              <a:rPr lang="de-DE"/>
              <a:t>Strategie-papier</a:t>
            </a:r>
          </a:p>
        </p:txBody>
      </p:sp>
      <p:sp>
        <p:nvSpPr>
          <p:cNvPr id="21" name="Rechteck: abgerundete Ecken 20">
            <a:extLst>
              <a:ext uri="{FF2B5EF4-FFF2-40B4-BE49-F238E27FC236}">
                <a16:creationId xmlns:a16="http://schemas.microsoft.com/office/drawing/2014/main" id="{F0E68FD3-DDD6-10AF-6261-ED61F657F7BC}"/>
              </a:ext>
            </a:extLst>
          </p:cNvPr>
          <p:cNvSpPr/>
          <p:nvPr/>
        </p:nvSpPr>
        <p:spPr>
          <a:xfrm>
            <a:off x="3978792" y="2022004"/>
            <a:ext cx="1749026"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Bestellung</a:t>
            </a:r>
          </a:p>
        </p:txBody>
      </p:sp>
      <p:cxnSp>
        <p:nvCxnSpPr>
          <p:cNvPr id="33" name="Verbinder: gewinkelt 32">
            <a:extLst>
              <a:ext uri="{FF2B5EF4-FFF2-40B4-BE49-F238E27FC236}">
                <a16:creationId xmlns:a16="http://schemas.microsoft.com/office/drawing/2014/main" id="{F2C4D05A-EBD8-A265-F584-B3DC8F593E80}"/>
              </a:ext>
            </a:extLst>
          </p:cNvPr>
          <p:cNvCxnSpPr>
            <a:cxnSpLocks/>
            <a:stCxn id="12" idx="2"/>
            <a:endCxn id="20" idx="0"/>
          </p:cNvCxnSpPr>
          <p:nvPr/>
        </p:nvCxnSpPr>
        <p:spPr>
          <a:xfrm rot="5400000">
            <a:off x="1732289" y="3801296"/>
            <a:ext cx="1527530" cy="475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5" name="Verbinder: gewinkelt 34">
            <a:extLst>
              <a:ext uri="{FF2B5EF4-FFF2-40B4-BE49-F238E27FC236}">
                <a16:creationId xmlns:a16="http://schemas.microsoft.com/office/drawing/2014/main" id="{9B91CA53-C257-9E67-E071-B41AAF009AD1}"/>
              </a:ext>
            </a:extLst>
          </p:cNvPr>
          <p:cNvCxnSpPr>
            <a:cxnSpLocks/>
            <a:stCxn id="13" idx="2"/>
          </p:cNvCxnSpPr>
          <p:nvPr/>
        </p:nvCxnSpPr>
        <p:spPr>
          <a:xfrm rot="5400000">
            <a:off x="4635187" y="4916878"/>
            <a:ext cx="429886" cy="635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6" name="Verbinder: gewinkelt 35">
            <a:extLst>
              <a:ext uri="{FF2B5EF4-FFF2-40B4-BE49-F238E27FC236}">
                <a16:creationId xmlns:a16="http://schemas.microsoft.com/office/drawing/2014/main" id="{23178F3F-00B5-7FFA-D721-34E99CC8CA3C}"/>
              </a:ext>
            </a:extLst>
          </p:cNvPr>
          <p:cNvCxnSpPr>
            <a:cxnSpLocks/>
            <a:stCxn id="21" idx="2"/>
            <a:endCxn id="13" idx="0"/>
          </p:cNvCxnSpPr>
          <p:nvPr/>
        </p:nvCxnSpPr>
        <p:spPr>
          <a:xfrm rot="5400000">
            <a:off x="4721865" y="3067844"/>
            <a:ext cx="262880" cy="12700"/>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7" name="Verbinder: gewinkelt 36">
            <a:extLst>
              <a:ext uri="{FF2B5EF4-FFF2-40B4-BE49-F238E27FC236}">
                <a16:creationId xmlns:a16="http://schemas.microsoft.com/office/drawing/2014/main" id="{1FB26ED6-CDF4-3D8B-FA38-E95FC19DF57B}"/>
              </a:ext>
            </a:extLst>
          </p:cNvPr>
          <p:cNvCxnSpPr>
            <a:cxnSpLocks/>
            <a:stCxn id="20" idx="3"/>
            <a:endCxn id="21" idx="1"/>
          </p:cNvCxnSpPr>
          <p:nvPr/>
        </p:nvCxnSpPr>
        <p:spPr>
          <a:xfrm flipV="1">
            <a:off x="3213758" y="2479204"/>
            <a:ext cx="765034" cy="3234002"/>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289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animBg="1"/>
      <p:bldP spid="13" grpId="0" animBg="1"/>
      <p:bldP spid="14" grpId="0" animBg="1"/>
      <p:bldP spid="20"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abgerundete Ecken 2">
            <a:extLst>
              <a:ext uri="{FF2B5EF4-FFF2-40B4-BE49-F238E27FC236}">
                <a16:creationId xmlns:a16="http://schemas.microsoft.com/office/drawing/2014/main" id="{ABE83E15-9776-3D46-4796-4B66D0B9F4B4}"/>
              </a:ext>
            </a:extLst>
          </p:cNvPr>
          <p:cNvSpPr/>
          <p:nvPr/>
        </p:nvSpPr>
        <p:spPr>
          <a:xfrm>
            <a:off x="7271191" y="1736286"/>
            <a:ext cx="4705219" cy="7378686"/>
          </a:xfrm>
          <a:prstGeom prst="roundRect">
            <a:avLst>
              <a:gd name="adj" fmla="val 4580"/>
            </a:avLst>
          </a:prstGeom>
          <a:solidFill>
            <a:srgbClr val="00B050">
              <a:alpha val="10196"/>
            </a:srgbClr>
          </a:solid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sz="3600">
                <a:solidFill>
                  <a:srgbClr val="00B050"/>
                </a:solidFill>
                <a:latin typeface="Aptos Display" panose="020B0004020202020204" pitchFamily="34" charset="0"/>
              </a:rPr>
              <a:t>VertiGIS-Cloud</a:t>
            </a:r>
          </a:p>
        </p:txBody>
      </p:sp>
      <p:sp>
        <p:nvSpPr>
          <p:cNvPr id="39" name="Rechteck: abgerundete Ecken 38">
            <a:extLst>
              <a:ext uri="{FF2B5EF4-FFF2-40B4-BE49-F238E27FC236}">
                <a16:creationId xmlns:a16="http://schemas.microsoft.com/office/drawing/2014/main" id="{F1E29B55-55C7-F533-B445-EEF543D1B4ED}"/>
              </a:ext>
            </a:extLst>
          </p:cNvPr>
          <p:cNvSpPr/>
          <p:nvPr/>
        </p:nvSpPr>
        <p:spPr>
          <a:xfrm>
            <a:off x="7947377" y="1959545"/>
            <a:ext cx="3322034" cy="10430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Upload von Tools</a:t>
            </a:r>
          </a:p>
        </p:txBody>
      </p:sp>
      <p:sp>
        <p:nvSpPr>
          <p:cNvPr id="2" name="Titel 1">
            <a:extLst>
              <a:ext uri="{FF2B5EF4-FFF2-40B4-BE49-F238E27FC236}">
                <a16:creationId xmlns:a16="http://schemas.microsoft.com/office/drawing/2014/main" id="{AE4E9543-A0AF-DE8F-9AD6-BE601BB45EA4}"/>
              </a:ext>
            </a:extLst>
          </p:cNvPr>
          <p:cNvSpPr>
            <a:spLocks noGrp="1"/>
          </p:cNvSpPr>
          <p:nvPr>
            <p:ph type="title"/>
          </p:nvPr>
        </p:nvSpPr>
        <p:spPr/>
        <p:txBody>
          <a:bodyPr/>
          <a:lstStyle/>
          <a:p>
            <a:r>
              <a:rPr lang="de-DE" sz="4400" b="0">
                <a:solidFill>
                  <a:srgbClr val="009CA6"/>
                </a:solidFill>
                <a:latin typeface="Aptos Display"/>
                <a:cs typeface="Arial"/>
              </a:rPr>
              <a:t>Die VertiGIS – Cloud | Daten hinter Panzerglas</a:t>
            </a:r>
            <a:br>
              <a:rPr lang="de-DE" sz="4400" b="0">
                <a:solidFill>
                  <a:srgbClr val="009CA6"/>
                </a:solidFill>
                <a:latin typeface="Aptos Display"/>
                <a:cs typeface="Arial"/>
              </a:rPr>
            </a:br>
            <a:endParaRPr lang="de-DE" sz="4400" b="0">
              <a:solidFill>
                <a:srgbClr val="009CA6"/>
              </a:solidFill>
              <a:latin typeface="Aptos Display"/>
              <a:cs typeface="Arial"/>
            </a:endParaRPr>
          </a:p>
        </p:txBody>
      </p:sp>
      <p:sp>
        <p:nvSpPr>
          <p:cNvPr id="20" name="Wolke 19">
            <a:extLst>
              <a:ext uri="{FF2B5EF4-FFF2-40B4-BE49-F238E27FC236}">
                <a16:creationId xmlns:a16="http://schemas.microsoft.com/office/drawing/2014/main" id="{57DEC5F8-1583-8C9A-554E-E4C3421B78ED}"/>
              </a:ext>
            </a:extLst>
          </p:cNvPr>
          <p:cNvSpPr/>
          <p:nvPr/>
        </p:nvSpPr>
        <p:spPr>
          <a:xfrm>
            <a:off x="4280583" y="2998977"/>
            <a:ext cx="1182772" cy="1143000"/>
          </a:xfrm>
          <a:prstGeom prst="cloud">
            <a:avLst/>
          </a:prstGeom>
          <a:solidFill>
            <a:srgbClr val="FFFFFF"/>
          </a:solidFill>
          <a:ln>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a:solidFill>
                  <a:schemeClr val="tx1">
                    <a:lumMod val="50000"/>
                  </a:schemeClr>
                </a:solidFill>
                <a:latin typeface="Aptos Display" panose="020B0004020202020204" pitchFamily="34" charset="0"/>
              </a:rPr>
              <a:t>VPN</a:t>
            </a:r>
            <a:endParaRPr lang="de-DE">
              <a:solidFill>
                <a:schemeClr val="tx1">
                  <a:lumMod val="50000"/>
                </a:schemeClr>
              </a:solidFill>
            </a:endParaRPr>
          </a:p>
        </p:txBody>
      </p:sp>
      <p:pic>
        <p:nvPicPr>
          <p:cNvPr id="6" name="Grafik 5" descr="Programmierer Silhouette">
            <a:extLst>
              <a:ext uri="{FF2B5EF4-FFF2-40B4-BE49-F238E27FC236}">
                <a16:creationId xmlns:a16="http://schemas.microsoft.com/office/drawing/2014/main" id="{B2BE7C72-A75E-21F5-3967-9DD9CB25FD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0665" y="2991875"/>
            <a:ext cx="1449977" cy="1449977"/>
          </a:xfrm>
          <a:prstGeom prst="rect">
            <a:avLst/>
          </a:prstGeom>
        </p:spPr>
      </p:pic>
      <p:pic>
        <p:nvPicPr>
          <p:cNvPr id="7" name="Grafik 6" descr="Programmierer Silhouette">
            <a:extLst>
              <a:ext uri="{FF2B5EF4-FFF2-40B4-BE49-F238E27FC236}">
                <a16:creationId xmlns:a16="http://schemas.microsoft.com/office/drawing/2014/main" id="{E4C444D4-71AA-AFE4-5881-180EA25EEB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73978" y="1605051"/>
            <a:ext cx="1449977" cy="1449977"/>
          </a:xfrm>
          <a:prstGeom prst="rect">
            <a:avLst/>
          </a:prstGeom>
        </p:spPr>
      </p:pic>
      <p:pic>
        <p:nvPicPr>
          <p:cNvPr id="9" name="Grafik 8" descr="Programmierer Silhouette">
            <a:extLst>
              <a:ext uri="{FF2B5EF4-FFF2-40B4-BE49-F238E27FC236}">
                <a16:creationId xmlns:a16="http://schemas.microsoft.com/office/drawing/2014/main" id="{5D6FD193-00F1-EFBF-058F-131B555B8D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9689" y="1910264"/>
            <a:ext cx="1449977" cy="1449977"/>
          </a:xfrm>
          <a:prstGeom prst="rect">
            <a:avLst/>
          </a:prstGeom>
        </p:spPr>
      </p:pic>
      <p:sp>
        <p:nvSpPr>
          <p:cNvPr id="21" name="Rechteck: abgerundete Ecken 20">
            <a:extLst>
              <a:ext uri="{FF2B5EF4-FFF2-40B4-BE49-F238E27FC236}">
                <a16:creationId xmlns:a16="http://schemas.microsoft.com/office/drawing/2014/main" id="{E85FE50E-6EEF-F2F2-50E4-ED4594FF17D0}"/>
              </a:ext>
            </a:extLst>
          </p:cNvPr>
          <p:cNvSpPr/>
          <p:nvPr/>
        </p:nvSpPr>
        <p:spPr>
          <a:xfrm>
            <a:off x="262005" y="1533756"/>
            <a:ext cx="2855322" cy="4079602"/>
          </a:xfrm>
          <a:prstGeom prst="roundRect">
            <a:avLst/>
          </a:prstGeom>
          <a:noFill/>
          <a:ln w="38100">
            <a:solidFill>
              <a:srgbClr val="009CA6"/>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sz="2400" dirty="0">
                <a:solidFill>
                  <a:srgbClr val="009CA6"/>
                </a:solidFill>
                <a:latin typeface="Aptos Display" panose="020B0004020202020204" pitchFamily="34" charset="0"/>
              </a:rPr>
              <a:t>CYIENT-Remote-Desktop</a:t>
            </a:r>
          </a:p>
        </p:txBody>
      </p:sp>
      <p:pic>
        <p:nvPicPr>
          <p:cNvPr id="5" name="Grafik 4" descr="Programmierer Silhouette">
            <a:extLst>
              <a:ext uri="{FF2B5EF4-FFF2-40B4-BE49-F238E27FC236}">
                <a16:creationId xmlns:a16="http://schemas.microsoft.com/office/drawing/2014/main" id="{C3D2AE84-662F-0C59-72CA-31DA7E0120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65056" y="6902205"/>
            <a:ext cx="1449977" cy="1449977"/>
          </a:xfrm>
          <a:prstGeom prst="rect">
            <a:avLst/>
          </a:prstGeom>
        </p:spPr>
      </p:pic>
      <p:pic>
        <p:nvPicPr>
          <p:cNvPr id="53" name="Grafik 52" descr="Programmierer Silhouette">
            <a:extLst>
              <a:ext uri="{FF2B5EF4-FFF2-40B4-BE49-F238E27FC236}">
                <a16:creationId xmlns:a16="http://schemas.microsoft.com/office/drawing/2014/main" id="{4A6F39DC-1781-0F07-7C40-B72D133C66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5249" y="5790547"/>
            <a:ext cx="1449977" cy="1449977"/>
          </a:xfrm>
          <a:prstGeom prst="rect">
            <a:avLst/>
          </a:prstGeom>
        </p:spPr>
      </p:pic>
      <p:pic>
        <p:nvPicPr>
          <p:cNvPr id="54" name="Grafik 53" descr="Programmierer Silhouette">
            <a:extLst>
              <a:ext uri="{FF2B5EF4-FFF2-40B4-BE49-F238E27FC236}">
                <a16:creationId xmlns:a16="http://schemas.microsoft.com/office/drawing/2014/main" id="{40EEE16B-8A80-CD88-3207-36C6F0AEEC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5239" y="7306724"/>
            <a:ext cx="1449977" cy="1449977"/>
          </a:xfrm>
          <a:prstGeom prst="rect">
            <a:avLst/>
          </a:prstGeom>
        </p:spPr>
      </p:pic>
      <p:sp>
        <p:nvSpPr>
          <p:cNvPr id="57" name="Rechteck: abgerundete Ecken 56">
            <a:extLst>
              <a:ext uri="{FF2B5EF4-FFF2-40B4-BE49-F238E27FC236}">
                <a16:creationId xmlns:a16="http://schemas.microsoft.com/office/drawing/2014/main" id="{E63DC516-DD80-5758-5F64-85C7C5B55433}"/>
              </a:ext>
            </a:extLst>
          </p:cNvPr>
          <p:cNvSpPr/>
          <p:nvPr/>
        </p:nvSpPr>
        <p:spPr>
          <a:xfrm>
            <a:off x="255240" y="5766852"/>
            <a:ext cx="2855322" cy="4085944"/>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sz="2400" dirty="0">
                <a:solidFill>
                  <a:srgbClr val="008E40"/>
                </a:solidFill>
                <a:latin typeface="Aptos Display" panose="020B0004020202020204" pitchFamily="34" charset="0"/>
              </a:rPr>
              <a:t>VertiGIS-Remote-Desktop</a:t>
            </a:r>
          </a:p>
        </p:txBody>
      </p:sp>
      <p:grpSp>
        <p:nvGrpSpPr>
          <p:cNvPr id="4" name="Group 3">
            <a:extLst>
              <a:ext uri="{FF2B5EF4-FFF2-40B4-BE49-F238E27FC236}">
                <a16:creationId xmlns:a16="http://schemas.microsoft.com/office/drawing/2014/main" id="{5F1BA13E-9477-7303-0585-C4F32299AB71}"/>
              </a:ext>
            </a:extLst>
          </p:cNvPr>
          <p:cNvGrpSpPr/>
          <p:nvPr/>
        </p:nvGrpSpPr>
        <p:grpSpPr>
          <a:xfrm>
            <a:off x="15149349" y="2739826"/>
            <a:ext cx="2998095" cy="4027621"/>
            <a:chOff x="259750" y="1342627"/>
            <a:chExt cx="2998095" cy="4027621"/>
          </a:xfrm>
        </p:grpSpPr>
        <p:pic>
          <p:nvPicPr>
            <p:cNvPr id="68" name="Grafik 67" descr="Programmierer Silhouette">
              <a:extLst>
                <a:ext uri="{FF2B5EF4-FFF2-40B4-BE49-F238E27FC236}">
                  <a16:creationId xmlns:a16="http://schemas.microsoft.com/office/drawing/2014/main" id="{220AC31A-CF5E-881A-CF77-3CB8C4BC7C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07868" y="1972223"/>
              <a:ext cx="1449977" cy="1449977"/>
            </a:xfrm>
            <a:prstGeom prst="rect">
              <a:avLst/>
            </a:prstGeom>
          </p:spPr>
        </p:pic>
        <p:pic>
          <p:nvPicPr>
            <p:cNvPr id="69" name="Grafik 68" descr="Programmierer Silhouette">
              <a:extLst>
                <a:ext uri="{FF2B5EF4-FFF2-40B4-BE49-F238E27FC236}">
                  <a16:creationId xmlns:a16="http://schemas.microsoft.com/office/drawing/2014/main" id="{4545F812-4023-2DD7-BB08-34B08A462F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4466" y="1495946"/>
              <a:ext cx="1449977" cy="1449977"/>
            </a:xfrm>
            <a:prstGeom prst="rect">
              <a:avLst/>
            </a:prstGeom>
          </p:spPr>
        </p:pic>
        <p:pic>
          <p:nvPicPr>
            <p:cNvPr id="70" name="Grafik 69" descr="Programmierer Silhouette">
              <a:extLst>
                <a:ext uri="{FF2B5EF4-FFF2-40B4-BE49-F238E27FC236}">
                  <a16:creationId xmlns:a16="http://schemas.microsoft.com/office/drawing/2014/main" id="{3CEB05CF-F103-855D-9F69-091BF850BA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4465" y="2919676"/>
              <a:ext cx="1449977" cy="1449977"/>
            </a:xfrm>
            <a:prstGeom prst="rect">
              <a:avLst/>
            </a:prstGeom>
          </p:spPr>
        </p:pic>
        <p:sp>
          <p:nvSpPr>
            <p:cNvPr id="71" name="Rechteck: abgerundete Ecken 70">
              <a:extLst>
                <a:ext uri="{FF2B5EF4-FFF2-40B4-BE49-F238E27FC236}">
                  <a16:creationId xmlns:a16="http://schemas.microsoft.com/office/drawing/2014/main" id="{2A2B57FD-8BE9-0E66-3321-DC8B338861C7}"/>
                </a:ext>
              </a:extLst>
            </p:cNvPr>
            <p:cNvSpPr/>
            <p:nvPr/>
          </p:nvSpPr>
          <p:spPr>
            <a:xfrm>
              <a:off x="259750" y="1342627"/>
              <a:ext cx="2855322" cy="4027621"/>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sz="2400">
                  <a:solidFill>
                    <a:schemeClr val="tx1">
                      <a:lumMod val="50000"/>
                    </a:schemeClr>
                  </a:solidFill>
                  <a:latin typeface="Aptos Display" panose="020B0004020202020204" pitchFamily="34" charset="0"/>
                </a:rPr>
                <a:t>Kunde-Remote-Desktop</a:t>
              </a:r>
            </a:p>
          </p:txBody>
        </p:sp>
      </p:grpSp>
      <p:cxnSp>
        <p:nvCxnSpPr>
          <p:cNvPr id="75" name="Verbinder: gewinkelt 74">
            <a:extLst>
              <a:ext uri="{FF2B5EF4-FFF2-40B4-BE49-F238E27FC236}">
                <a16:creationId xmlns:a16="http://schemas.microsoft.com/office/drawing/2014/main" id="{5CBE685E-B9A4-C220-8440-84BA503CC861}"/>
              </a:ext>
            </a:extLst>
          </p:cNvPr>
          <p:cNvCxnSpPr>
            <a:cxnSpLocks/>
            <a:stCxn id="26" idx="1"/>
          </p:cNvCxnSpPr>
          <p:nvPr/>
        </p:nvCxnSpPr>
        <p:spPr>
          <a:xfrm rot="5400000">
            <a:off x="12051332" y="4565392"/>
            <a:ext cx="1337424" cy="2854478"/>
          </a:xfrm>
          <a:prstGeom prst="curvedConnector2">
            <a:avLst/>
          </a:prstGeom>
          <a:ln>
            <a:solidFill>
              <a:schemeClr val="bg2">
                <a:lumMod val="10000"/>
              </a:schemeClr>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sp>
        <p:nvSpPr>
          <p:cNvPr id="26" name="Wolke 25">
            <a:extLst>
              <a:ext uri="{FF2B5EF4-FFF2-40B4-BE49-F238E27FC236}">
                <a16:creationId xmlns:a16="http://schemas.microsoft.com/office/drawing/2014/main" id="{0E8D074B-4341-AC63-95E4-252A4C78A993}"/>
              </a:ext>
            </a:extLst>
          </p:cNvPr>
          <p:cNvSpPr/>
          <p:nvPr/>
        </p:nvSpPr>
        <p:spPr>
          <a:xfrm>
            <a:off x="13555897" y="4182136"/>
            <a:ext cx="1182772" cy="1143000"/>
          </a:xfrm>
          <a:prstGeom prst="cloud">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a:solidFill>
                  <a:schemeClr val="tx1">
                    <a:lumMod val="50000"/>
                  </a:schemeClr>
                </a:solidFill>
                <a:latin typeface="Aptos Display" panose="020B0004020202020204" pitchFamily="34" charset="0"/>
              </a:rPr>
              <a:t>VPN</a:t>
            </a:r>
            <a:endParaRPr lang="de-DE">
              <a:solidFill>
                <a:schemeClr val="tx1">
                  <a:lumMod val="50000"/>
                </a:schemeClr>
              </a:solidFill>
            </a:endParaRPr>
          </a:p>
        </p:txBody>
      </p:sp>
      <p:cxnSp>
        <p:nvCxnSpPr>
          <p:cNvPr id="32" name="Verbinder: gewinkelt 74">
            <a:extLst>
              <a:ext uri="{FF2B5EF4-FFF2-40B4-BE49-F238E27FC236}">
                <a16:creationId xmlns:a16="http://schemas.microsoft.com/office/drawing/2014/main" id="{16D85570-B2DA-5AD0-47C5-8D30EB1E5DD3}"/>
              </a:ext>
            </a:extLst>
          </p:cNvPr>
          <p:cNvCxnSpPr>
            <a:cxnSpLocks/>
            <a:stCxn id="71" idx="1"/>
            <a:endCxn id="26" idx="0"/>
          </p:cNvCxnSpPr>
          <p:nvPr/>
        </p:nvCxnSpPr>
        <p:spPr>
          <a:xfrm rot="10800000">
            <a:off x="14737683" y="4753637"/>
            <a:ext cx="411666" cy="1"/>
          </a:xfrm>
          <a:prstGeom prst="curvedConnector3">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Verbinder: gewinkelt 22">
            <a:extLst>
              <a:ext uri="{FF2B5EF4-FFF2-40B4-BE49-F238E27FC236}">
                <a16:creationId xmlns:a16="http://schemas.microsoft.com/office/drawing/2014/main" id="{7FFF080C-42BB-ED66-DB6C-140461A02DA7}"/>
              </a:ext>
            </a:extLst>
          </p:cNvPr>
          <p:cNvCxnSpPr>
            <a:cxnSpLocks/>
            <a:stCxn id="20" idx="2"/>
            <a:endCxn id="21" idx="3"/>
          </p:cNvCxnSpPr>
          <p:nvPr/>
        </p:nvCxnSpPr>
        <p:spPr>
          <a:xfrm rot="10800000" flipV="1">
            <a:off x="3117328" y="3570477"/>
            <a:ext cx="1166925" cy="3080"/>
          </a:xfrm>
          <a:prstGeom prst="bentConnector3">
            <a:avLst>
              <a:gd name="adj1" fmla="val 50000"/>
            </a:avLst>
          </a:prstGeom>
          <a:ln w="38100">
            <a:solidFill>
              <a:srgbClr val="009CA6"/>
            </a:solidFill>
          </a:ln>
        </p:spPr>
        <p:style>
          <a:lnRef idx="1">
            <a:schemeClr val="accent1"/>
          </a:lnRef>
          <a:fillRef idx="0">
            <a:schemeClr val="accent1"/>
          </a:fillRef>
          <a:effectRef idx="0">
            <a:schemeClr val="accent1"/>
          </a:effectRef>
          <a:fontRef idx="minor">
            <a:schemeClr val="tx1"/>
          </a:fontRef>
        </p:style>
      </p:cxnSp>
      <p:sp>
        <p:nvSpPr>
          <p:cNvPr id="52" name="Wolke 19">
            <a:extLst>
              <a:ext uri="{FF2B5EF4-FFF2-40B4-BE49-F238E27FC236}">
                <a16:creationId xmlns:a16="http://schemas.microsoft.com/office/drawing/2014/main" id="{95026F86-7C7B-6376-55AD-129389103479}"/>
              </a:ext>
            </a:extLst>
          </p:cNvPr>
          <p:cNvSpPr/>
          <p:nvPr/>
        </p:nvSpPr>
        <p:spPr>
          <a:xfrm>
            <a:off x="4539994" y="7238324"/>
            <a:ext cx="1182772" cy="1143000"/>
          </a:xfrm>
          <a:prstGeom prst="cloud">
            <a:avLst/>
          </a:prstGeom>
          <a:solidFill>
            <a:srgbClr val="FFFFFF"/>
          </a:solidFill>
          <a:ln>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a:solidFill>
                  <a:schemeClr val="tx1">
                    <a:lumMod val="50000"/>
                  </a:schemeClr>
                </a:solidFill>
                <a:latin typeface="Aptos Display" panose="020B0004020202020204" pitchFamily="34" charset="0"/>
              </a:rPr>
              <a:t>VPN</a:t>
            </a:r>
          </a:p>
        </p:txBody>
      </p:sp>
      <p:cxnSp>
        <p:nvCxnSpPr>
          <p:cNvPr id="121" name="Verbinder: gewinkelt 74">
            <a:extLst>
              <a:ext uri="{FF2B5EF4-FFF2-40B4-BE49-F238E27FC236}">
                <a16:creationId xmlns:a16="http://schemas.microsoft.com/office/drawing/2014/main" id="{48BD7E52-A988-3FE0-7990-6EAD3EE50F7B}"/>
              </a:ext>
            </a:extLst>
          </p:cNvPr>
          <p:cNvCxnSpPr>
            <a:cxnSpLocks/>
            <a:stCxn id="40" idx="2"/>
          </p:cNvCxnSpPr>
          <p:nvPr/>
        </p:nvCxnSpPr>
        <p:spPr>
          <a:xfrm rot="16200000" flipH="1">
            <a:off x="9180088" y="4957883"/>
            <a:ext cx="868308" cy="11697"/>
          </a:xfrm>
          <a:prstGeom prst="curvedConnector3">
            <a:avLst>
              <a:gd name="adj1" fmla="val 50000"/>
            </a:avLst>
          </a:prstGeom>
          <a:ln>
            <a:solidFill>
              <a:srgbClr val="00B050"/>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138" name="Verbinder: gewinkelt 74">
            <a:extLst>
              <a:ext uri="{FF2B5EF4-FFF2-40B4-BE49-F238E27FC236}">
                <a16:creationId xmlns:a16="http://schemas.microsoft.com/office/drawing/2014/main" id="{A0C60575-01B9-C84C-8C04-62EAF8C44290}"/>
              </a:ext>
            </a:extLst>
          </p:cNvPr>
          <p:cNvCxnSpPr>
            <a:cxnSpLocks/>
            <a:stCxn id="20" idx="0"/>
            <a:endCxn id="39" idx="1"/>
          </p:cNvCxnSpPr>
          <p:nvPr/>
        </p:nvCxnSpPr>
        <p:spPr>
          <a:xfrm flipV="1">
            <a:off x="5462369" y="2481079"/>
            <a:ext cx="2485008" cy="1089398"/>
          </a:xfrm>
          <a:prstGeom prst="curvedConnector3">
            <a:avLst>
              <a:gd name="adj1" fmla="val 50000"/>
            </a:avLst>
          </a:prstGeom>
          <a:ln>
            <a:solidFill>
              <a:srgbClr val="009CA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152" name="Verbinder: gewinkelt 74">
            <a:extLst>
              <a:ext uri="{FF2B5EF4-FFF2-40B4-BE49-F238E27FC236}">
                <a16:creationId xmlns:a16="http://schemas.microsoft.com/office/drawing/2014/main" id="{F619E80D-8A89-0491-94AC-D8C0CA76C4DC}"/>
              </a:ext>
            </a:extLst>
          </p:cNvPr>
          <p:cNvCxnSpPr>
            <a:cxnSpLocks/>
            <a:stCxn id="52" idx="0"/>
          </p:cNvCxnSpPr>
          <p:nvPr/>
        </p:nvCxnSpPr>
        <p:spPr>
          <a:xfrm flipV="1">
            <a:off x="5721780" y="6661343"/>
            <a:ext cx="2225597" cy="1148481"/>
          </a:xfrm>
          <a:prstGeom prst="curvedConnector3">
            <a:avLst>
              <a:gd name="adj1" fmla="val 50000"/>
            </a:avLst>
          </a:prstGeom>
          <a:ln>
            <a:solidFill>
              <a:srgbClr val="00B050"/>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grpSp>
        <p:nvGrpSpPr>
          <p:cNvPr id="11" name="Group 10">
            <a:extLst>
              <a:ext uri="{FF2B5EF4-FFF2-40B4-BE49-F238E27FC236}">
                <a16:creationId xmlns:a16="http://schemas.microsoft.com/office/drawing/2014/main" id="{912E5C22-2DAF-FFD3-B870-FEEF0808B139}"/>
              </a:ext>
            </a:extLst>
          </p:cNvPr>
          <p:cNvGrpSpPr/>
          <p:nvPr/>
        </p:nvGrpSpPr>
        <p:grpSpPr>
          <a:xfrm>
            <a:off x="3110562" y="3493152"/>
            <a:ext cx="1860216" cy="4316672"/>
            <a:chOff x="3110562" y="3493152"/>
            <a:chExt cx="1860216" cy="4316672"/>
          </a:xfrm>
        </p:grpSpPr>
        <p:grpSp>
          <p:nvGrpSpPr>
            <p:cNvPr id="10" name="Group 9">
              <a:extLst>
                <a:ext uri="{FF2B5EF4-FFF2-40B4-BE49-F238E27FC236}">
                  <a16:creationId xmlns:a16="http://schemas.microsoft.com/office/drawing/2014/main" id="{3328E12C-1A4C-59BB-1662-DA99D2A9F9BC}"/>
                </a:ext>
              </a:extLst>
            </p:cNvPr>
            <p:cNvGrpSpPr/>
            <p:nvPr/>
          </p:nvGrpSpPr>
          <p:grpSpPr>
            <a:xfrm>
              <a:off x="3625594" y="3493152"/>
              <a:ext cx="1345184" cy="1513800"/>
              <a:chOff x="3625594" y="3493152"/>
              <a:chExt cx="1345184" cy="1513800"/>
            </a:xfrm>
          </p:grpSpPr>
          <p:pic>
            <p:nvPicPr>
              <p:cNvPr id="29" name="Grafik 28" descr="Sperren mit einfarbiger Füllung">
                <a:extLst>
                  <a:ext uri="{FF2B5EF4-FFF2-40B4-BE49-F238E27FC236}">
                    <a16:creationId xmlns:a16="http://schemas.microsoft.com/office/drawing/2014/main" id="{B7090629-4B34-F023-B09B-1E4022E8E09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34352" y="3493152"/>
                <a:ext cx="1036426" cy="1036426"/>
              </a:xfrm>
              <a:prstGeom prst="rect">
                <a:avLst/>
              </a:prstGeom>
            </p:spPr>
          </p:pic>
          <p:pic>
            <p:nvPicPr>
              <p:cNvPr id="31" name="Grafik 30" descr="Schlüssel mit einfarbiger Füllung">
                <a:extLst>
                  <a:ext uri="{FF2B5EF4-FFF2-40B4-BE49-F238E27FC236}">
                    <a16:creationId xmlns:a16="http://schemas.microsoft.com/office/drawing/2014/main" id="{C8E8D237-E92F-4377-E033-6DAC7061DDD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25594" y="4092552"/>
                <a:ext cx="914400" cy="914400"/>
              </a:xfrm>
              <a:prstGeom prst="rect">
                <a:avLst/>
              </a:prstGeom>
            </p:spPr>
          </p:pic>
        </p:grpSp>
        <p:cxnSp>
          <p:nvCxnSpPr>
            <p:cNvPr id="209" name="Verbinder: gewinkelt 74">
              <a:extLst>
                <a:ext uri="{FF2B5EF4-FFF2-40B4-BE49-F238E27FC236}">
                  <a16:creationId xmlns:a16="http://schemas.microsoft.com/office/drawing/2014/main" id="{EAB99043-4BC8-B2B0-A5A2-2E554FFB6E61}"/>
                </a:ext>
              </a:extLst>
            </p:cNvPr>
            <p:cNvCxnSpPr>
              <a:cxnSpLocks/>
              <a:stCxn id="57" idx="3"/>
            </p:cNvCxnSpPr>
            <p:nvPr/>
          </p:nvCxnSpPr>
          <p:spPr>
            <a:xfrm flipV="1">
              <a:off x="3110562" y="4791251"/>
              <a:ext cx="1385882" cy="3018573"/>
            </a:xfrm>
            <a:prstGeom prst="curvedConnector2">
              <a:avLst/>
            </a:prstGeom>
            <a:ln>
              <a:solidFill>
                <a:srgbClr val="00B050"/>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grpSp>
      <p:cxnSp>
        <p:nvCxnSpPr>
          <p:cNvPr id="212" name="Verbinder: gewinkelt 74">
            <a:extLst>
              <a:ext uri="{FF2B5EF4-FFF2-40B4-BE49-F238E27FC236}">
                <a16:creationId xmlns:a16="http://schemas.microsoft.com/office/drawing/2014/main" id="{5411BE37-DA95-F5F3-3359-7364E3DC75BA}"/>
              </a:ext>
            </a:extLst>
          </p:cNvPr>
          <p:cNvCxnSpPr>
            <a:cxnSpLocks/>
            <a:stCxn id="57" idx="3"/>
            <a:endCxn id="52" idx="2"/>
          </p:cNvCxnSpPr>
          <p:nvPr/>
        </p:nvCxnSpPr>
        <p:spPr>
          <a:xfrm>
            <a:off x="3110562" y="7809824"/>
            <a:ext cx="1433101" cy="12700"/>
          </a:xfrm>
          <a:prstGeom prst="curvedConnector3">
            <a:avLst>
              <a:gd name="adj1" fmla="val 50000"/>
            </a:avLst>
          </a:prstGeom>
          <a:ln>
            <a:solidFill>
              <a:srgbClr val="00B050"/>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8" name="Verbinder: gewinkelt 74">
            <a:extLst>
              <a:ext uri="{FF2B5EF4-FFF2-40B4-BE49-F238E27FC236}">
                <a16:creationId xmlns:a16="http://schemas.microsoft.com/office/drawing/2014/main" id="{27CA0DDC-54AC-6E09-CFE3-4380B8137DC3}"/>
              </a:ext>
            </a:extLst>
          </p:cNvPr>
          <p:cNvCxnSpPr>
            <a:cxnSpLocks/>
            <a:stCxn id="20" idx="0"/>
            <a:endCxn id="40" idx="1"/>
          </p:cNvCxnSpPr>
          <p:nvPr/>
        </p:nvCxnSpPr>
        <p:spPr>
          <a:xfrm>
            <a:off x="5462369" y="3570477"/>
            <a:ext cx="2485008" cy="317799"/>
          </a:xfrm>
          <a:prstGeom prst="curvedConnector3">
            <a:avLst>
              <a:gd name="adj1" fmla="val 50000"/>
            </a:avLst>
          </a:prstGeom>
          <a:ln>
            <a:solidFill>
              <a:srgbClr val="009CA6"/>
            </a:solidFill>
            <a:headEnd type="none" w="med" len="med"/>
            <a:tailEnd type="arrow" w="med" len="med"/>
          </a:ln>
        </p:spPr>
        <p:style>
          <a:lnRef idx="3">
            <a:schemeClr val="accent3"/>
          </a:lnRef>
          <a:fillRef idx="0">
            <a:schemeClr val="accent3"/>
          </a:fillRef>
          <a:effectRef idx="2">
            <a:schemeClr val="accent3"/>
          </a:effectRef>
          <a:fontRef idx="minor">
            <a:schemeClr val="tx1"/>
          </a:fontRef>
        </p:style>
      </p:cxnSp>
      <p:grpSp>
        <p:nvGrpSpPr>
          <p:cNvPr id="28" name="Group 27">
            <a:extLst>
              <a:ext uri="{FF2B5EF4-FFF2-40B4-BE49-F238E27FC236}">
                <a16:creationId xmlns:a16="http://schemas.microsoft.com/office/drawing/2014/main" id="{9A5293C1-A389-9347-70C3-EBEE27B40A19}"/>
              </a:ext>
            </a:extLst>
          </p:cNvPr>
          <p:cNvGrpSpPr/>
          <p:nvPr/>
        </p:nvGrpSpPr>
        <p:grpSpPr>
          <a:xfrm>
            <a:off x="7947377" y="5342867"/>
            <a:ext cx="3540169" cy="2581933"/>
            <a:chOff x="7947377" y="5342867"/>
            <a:chExt cx="3540169" cy="2581933"/>
          </a:xfrm>
        </p:grpSpPr>
        <p:sp>
          <p:nvSpPr>
            <p:cNvPr id="27" name="Rechteck: abgerundete Ecken 39">
              <a:extLst>
                <a:ext uri="{FF2B5EF4-FFF2-40B4-BE49-F238E27FC236}">
                  <a16:creationId xmlns:a16="http://schemas.microsoft.com/office/drawing/2014/main" id="{A61ABE5F-A2C9-19B2-75C3-245AA30CE50F}"/>
                </a:ext>
              </a:extLst>
            </p:cNvPr>
            <p:cNvSpPr/>
            <p:nvPr/>
          </p:nvSpPr>
          <p:spPr>
            <a:xfrm>
              <a:off x="7947377" y="5397886"/>
              <a:ext cx="3345428" cy="2526914"/>
            </a:xfrm>
            <a:prstGeom prst="roundRect">
              <a:avLst>
                <a:gd name="adj" fmla="val 7400"/>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r>
                <a:rPr lang="de-DE" dirty="0"/>
              </a:br>
              <a:r>
                <a:rPr lang="de-DE" dirty="0"/>
                <a:t>VertiGIS Networks</a:t>
              </a:r>
            </a:p>
            <a:p>
              <a:pPr algn="ctr"/>
              <a:r>
                <a:rPr lang="de-DE" dirty="0"/>
                <a:t>(</a:t>
              </a:r>
              <a:r>
                <a:rPr lang="de-DE" dirty="0" err="1"/>
                <a:t>Application</a:t>
              </a:r>
              <a:r>
                <a:rPr lang="de-DE" dirty="0"/>
                <a:t> Server)</a:t>
              </a:r>
            </a:p>
          </p:txBody>
        </p:sp>
        <p:grpSp>
          <p:nvGrpSpPr>
            <p:cNvPr id="12" name="Group 11">
              <a:extLst>
                <a:ext uri="{FF2B5EF4-FFF2-40B4-BE49-F238E27FC236}">
                  <a16:creationId xmlns:a16="http://schemas.microsoft.com/office/drawing/2014/main" id="{346E5694-FE63-8765-6196-8EC52CF6F528}"/>
                </a:ext>
              </a:extLst>
            </p:cNvPr>
            <p:cNvGrpSpPr/>
            <p:nvPr/>
          </p:nvGrpSpPr>
          <p:grpSpPr>
            <a:xfrm>
              <a:off x="7947399" y="5342867"/>
              <a:ext cx="3540147" cy="1316789"/>
              <a:chOff x="13631777" y="7671045"/>
              <a:chExt cx="1778861" cy="590550"/>
            </a:xfrm>
          </p:grpSpPr>
          <p:pic>
            <p:nvPicPr>
              <p:cNvPr id="2050" name="Picture 2">
                <a:extLst>
                  <a:ext uri="{FF2B5EF4-FFF2-40B4-BE49-F238E27FC236}">
                    <a16:creationId xmlns:a16="http://schemas.microsoft.com/office/drawing/2014/main" id="{6702BC8C-6DD7-2B3B-28B5-2A1278433EE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631777" y="7756771"/>
                <a:ext cx="419100" cy="4191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1FA88E3-7BD1-FDBD-F2F7-57C116976E6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3883859" y="7771059"/>
                <a:ext cx="3714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69F9A4CC-4DD7-DFEE-F5E8-D8BD9366D94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088316" y="7771059"/>
                <a:ext cx="3714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1F9770C2-CA1A-2EAD-EA20-26A372FBB8B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292773" y="7771059"/>
                <a:ext cx="3714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EFF977A6-A2A5-DE80-A4E1-DDEFBD7994D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497230" y="7771059"/>
                <a:ext cx="3714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B98C43B9-5A45-F486-2644-00C1B45BBF0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4615631" y="7675808"/>
                <a:ext cx="581025" cy="58102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DFEA3359-3A7B-F2D5-EEAF-2F63B0A38DF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4820088" y="7671045"/>
                <a:ext cx="590550" cy="590550"/>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0" name="Group 29">
            <a:extLst>
              <a:ext uri="{FF2B5EF4-FFF2-40B4-BE49-F238E27FC236}">
                <a16:creationId xmlns:a16="http://schemas.microsoft.com/office/drawing/2014/main" id="{B4B93727-F99D-6D36-1B59-F060E6934C14}"/>
              </a:ext>
            </a:extLst>
          </p:cNvPr>
          <p:cNvGrpSpPr/>
          <p:nvPr/>
        </p:nvGrpSpPr>
        <p:grpSpPr>
          <a:xfrm>
            <a:off x="7947377" y="3173377"/>
            <a:ext cx="3322034" cy="1356201"/>
            <a:chOff x="7947377" y="3173377"/>
            <a:chExt cx="3322034" cy="1356201"/>
          </a:xfrm>
        </p:grpSpPr>
        <p:sp>
          <p:nvSpPr>
            <p:cNvPr id="40" name="Rechteck: abgerundete Ecken 39">
              <a:extLst>
                <a:ext uri="{FF2B5EF4-FFF2-40B4-BE49-F238E27FC236}">
                  <a16:creationId xmlns:a16="http://schemas.microsoft.com/office/drawing/2014/main" id="{A4263D12-7836-257F-6E9E-025D3F76C51D}"/>
                </a:ext>
              </a:extLst>
            </p:cNvPr>
            <p:cNvSpPr/>
            <p:nvPr/>
          </p:nvSpPr>
          <p:spPr>
            <a:xfrm>
              <a:off x="7947377" y="3246973"/>
              <a:ext cx="3322034" cy="1282605"/>
            </a:xfrm>
            <a:prstGeom prst="roundRect">
              <a:avLst>
                <a:gd name="adj" fmla="val 1034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a:p>
              <a:pPr algn="ctr"/>
              <a:endParaRPr lang="de-DE"/>
            </a:p>
            <a:p>
              <a:pPr algn="ctr"/>
              <a:endParaRPr lang="de-DE"/>
            </a:p>
            <a:p>
              <a:pPr algn="ctr"/>
              <a:r>
                <a:rPr lang="de-DE"/>
                <a:t>Migration der Daten</a:t>
              </a:r>
              <a:br>
                <a:rPr lang="de-DE"/>
              </a:br>
              <a:endParaRPr lang="de-DE"/>
            </a:p>
          </p:txBody>
        </p:sp>
        <p:grpSp>
          <p:nvGrpSpPr>
            <p:cNvPr id="13" name="Group 12">
              <a:extLst>
                <a:ext uri="{FF2B5EF4-FFF2-40B4-BE49-F238E27FC236}">
                  <a16:creationId xmlns:a16="http://schemas.microsoft.com/office/drawing/2014/main" id="{B3EC85AC-C079-D4D0-06E5-50915E757649}"/>
                </a:ext>
              </a:extLst>
            </p:cNvPr>
            <p:cNvGrpSpPr/>
            <p:nvPr/>
          </p:nvGrpSpPr>
          <p:grpSpPr>
            <a:xfrm>
              <a:off x="8686240" y="3173377"/>
              <a:ext cx="1869556" cy="1058843"/>
              <a:chOff x="8934450" y="4913227"/>
              <a:chExt cx="761117" cy="447675"/>
            </a:xfrm>
          </p:grpSpPr>
          <p:pic>
            <p:nvPicPr>
              <p:cNvPr id="2064" name="Picture 16">
                <a:extLst>
                  <a:ext uri="{FF2B5EF4-FFF2-40B4-BE49-F238E27FC236}">
                    <a16:creationId xmlns:a16="http://schemas.microsoft.com/office/drawing/2014/main" id="{6AD0A5B1-107C-6573-68A9-CB3A8BD6959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934450" y="4933950"/>
                <a:ext cx="471678" cy="4191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9FEF3A49-5522-0C1F-B319-AE33A3038372}"/>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170289" y="4913227"/>
                <a:ext cx="525278" cy="447675"/>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3050352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20" grpId="0" animBg="1"/>
      <p:bldP spid="21"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178A4-1DD6-55EC-9843-F8044E0CEBDD}"/>
            </a:ext>
          </a:extLst>
        </p:cNvPr>
        <p:cNvGrpSpPr/>
        <p:nvPr/>
      </p:nvGrpSpPr>
      <p:grpSpPr>
        <a:xfrm>
          <a:off x="0" y="0"/>
          <a:ext cx="0" cy="0"/>
          <a:chOff x="0" y="0"/>
          <a:chExt cx="0" cy="0"/>
        </a:xfrm>
      </p:grpSpPr>
      <p:grpSp>
        <p:nvGrpSpPr>
          <p:cNvPr id="6" name="Gruppieren 5">
            <a:extLst>
              <a:ext uri="{FF2B5EF4-FFF2-40B4-BE49-F238E27FC236}">
                <a16:creationId xmlns:a16="http://schemas.microsoft.com/office/drawing/2014/main" id="{5C1F8045-97B1-F9A2-B822-AC0AD57A4139}"/>
              </a:ext>
            </a:extLst>
          </p:cNvPr>
          <p:cNvGrpSpPr/>
          <p:nvPr/>
        </p:nvGrpSpPr>
        <p:grpSpPr>
          <a:xfrm>
            <a:off x="523874" y="4417045"/>
            <a:ext cx="17333268" cy="2592289"/>
            <a:chOff x="523876" y="1759123"/>
            <a:chExt cx="17333268" cy="2592289"/>
          </a:xfrm>
        </p:grpSpPr>
        <p:sp>
          <p:nvSpPr>
            <p:cNvPr id="7" name="Rechteck 6">
              <a:extLst>
                <a:ext uri="{FF2B5EF4-FFF2-40B4-BE49-F238E27FC236}">
                  <a16:creationId xmlns:a16="http://schemas.microsoft.com/office/drawing/2014/main" id="{18284813-6577-8BEE-2104-EEF68C70FC91}"/>
                </a:ext>
              </a:extLst>
            </p:cNvPr>
            <p:cNvSpPr/>
            <p:nvPr/>
          </p:nvSpPr>
          <p:spPr>
            <a:xfrm>
              <a:off x="1151112" y="1759124"/>
              <a:ext cx="16706032" cy="2592288"/>
            </a:xfrm>
            <a:prstGeom prst="rect">
              <a:avLst/>
            </a:prstGeom>
            <a:solidFill>
              <a:schemeClr val="bg1"/>
            </a:solid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8CB8A889-E949-0B4F-36A9-570793A9F670}"/>
                </a:ext>
              </a:extLst>
            </p:cNvPr>
            <p:cNvSpPr txBox="1"/>
            <p:nvPr/>
          </p:nvSpPr>
          <p:spPr>
            <a:xfrm rot="16200000">
              <a:off x="-458651" y="2741650"/>
              <a:ext cx="2592289" cy="627236"/>
            </a:xfrm>
            <a:prstGeom prst="rect">
              <a:avLst/>
            </a:prstGeom>
            <a:solidFill>
              <a:srgbClr val="FFFFFF"/>
            </a:solidFill>
            <a:ln w="19050">
              <a:solidFill>
                <a:srgbClr val="00B050"/>
              </a:solidFill>
            </a:ln>
          </p:spPr>
          <p:txBody>
            <a:bodyPr wrap="none" rtlCol="0" anchor="ctr" anchorCtr="0">
              <a:noAutofit/>
            </a:bodyPr>
            <a:lstStyle/>
            <a:p>
              <a:pPr algn="ctr"/>
              <a:r>
                <a:rPr lang="de-DE" sz="2400" dirty="0">
                  <a:solidFill>
                    <a:srgbClr val="00B050"/>
                  </a:solidFill>
                </a:rPr>
                <a:t>VertiGIS</a:t>
              </a:r>
            </a:p>
          </p:txBody>
        </p:sp>
      </p:grpSp>
      <p:grpSp>
        <p:nvGrpSpPr>
          <p:cNvPr id="9" name="Gruppieren 8">
            <a:extLst>
              <a:ext uri="{FF2B5EF4-FFF2-40B4-BE49-F238E27FC236}">
                <a16:creationId xmlns:a16="http://schemas.microsoft.com/office/drawing/2014/main" id="{A96BC321-67F7-DA35-4AB1-11A106943262}"/>
              </a:ext>
            </a:extLst>
          </p:cNvPr>
          <p:cNvGrpSpPr/>
          <p:nvPr/>
        </p:nvGrpSpPr>
        <p:grpSpPr>
          <a:xfrm>
            <a:off x="523875" y="7128199"/>
            <a:ext cx="17333268" cy="2592289"/>
            <a:chOff x="523876" y="1759123"/>
            <a:chExt cx="17333268" cy="2592289"/>
          </a:xfrm>
        </p:grpSpPr>
        <p:sp>
          <p:nvSpPr>
            <p:cNvPr id="10" name="Rechteck 9">
              <a:extLst>
                <a:ext uri="{FF2B5EF4-FFF2-40B4-BE49-F238E27FC236}">
                  <a16:creationId xmlns:a16="http://schemas.microsoft.com/office/drawing/2014/main" id="{31AA5CFB-74F7-3191-D64A-33F65BE1C66D}"/>
                </a:ext>
              </a:extLst>
            </p:cNvPr>
            <p:cNvSpPr/>
            <p:nvPr/>
          </p:nvSpPr>
          <p:spPr>
            <a:xfrm>
              <a:off x="1151112" y="1759124"/>
              <a:ext cx="16706032" cy="2592288"/>
            </a:xfrm>
            <a:prstGeom prst="rect">
              <a:avLst/>
            </a:prstGeom>
            <a:solidFill>
              <a:schemeClr val="bg1"/>
            </a:solidFill>
            <a:ln w="19050">
              <a:solidFill>
                <a:srgbClr val="009CA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Textfeld 10">
              <a:extLst>
                <a:ext uri="{FF2B5EF4-FFF2-40B4-BE49-F238E27FC236}">
                  <a16:creationId xmlns:a16="http://schemas.microsoft.com/office/drawing/2014/main" id="{1B6B65E1-BB4B-8CCF-93E0-164E705CCEE5}"/>
                </a:ext>
              </a:extLst>
            </p:cNvPr>
            <p:cNvSpPr txBox="1"/>
            <p:nvPr/>
          </p:nvSpPr>
          <p:spPr>
            <a:xfrm rot="16200000">
              <a:off x="-458651" y="2741650"/>
              <a:ext cx="2592289" cy="627236"/>
            </a:xfrm>
            <a:prstGeom prst="rect">
              <a:avLst/>
            </a:prstGeom>
            <a:noFill/>
            <a:ln w="19050">
              <a:solidFill>
                <a:srgbClr val="009CA6"/>
              </a:solidFill>
            </a:ln>
          </p:spPr>
          <p:txBody>
            <a:bodyPr wrap="none" rtlCol="0" anchor="ctr" anchorCtr="0">
              <a:noAutofit/>
            </a:bodyPr>
            <a:lstStyle/>
            <a:p>
              <a:pPr algn="ctr"/>
              <a:r>
                <a:rPr lang="de-DE" sz="2400" dirty="0">
                  <a:solidFill>
                    <a:srgbClr val="009CA6"/>
                  </a:solidFill>
                </a:rPr>
                <a:t>CYIENT</a:t>
              </a:r>
            </a:p>
          </p:txBody>
        </p:sp>
      </p:grpSp>
      <p:sp>
        <p:nvSpPr>
          <p:cNvPr id="24" name="Rechteck: abgerundete Ecken 23">
            <a:extLst>
              <a:ext uri="{FF2B5EF4-FFF2-40B4-BE49-F238E27FC236}">
                <a16:creationId xmlns:a16="http://schemas.microsoft.com/office/drawing/2014/main" id="{B93EB122-2B3C-BF1F-C01E-AB8616CDEC68}"/>
              </a:ext>
            </a:extLst>
          </p:cNvPr>
          <p:cNvSpPr/>
          <p:nvPr/>
        </p:nvSpPr>
        <p:spPr>
          <a:xfrm>
            <a:off x="3783455" y="4961640"/>
            <a:ext cx="2120186" cy="4572249"/>
          </a:xfrm>
          <a:prstGeom prst="roundRect">
            <a:avLst/>
          </a:prstGeom>
          <a:solidFill>
            <a:srgbClr val="00B050">
              <a:alpha val="10196"/>
            </a:srgb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de-DE" dirty="0">
                <a:solidFill>
                  <a:srgbClr val="00B050"/>
                </a:solidFill>
              </a:rPr>
              <a:t>VertiGIS-Cloud I</a:t>
            </a:r>
          </a:p>
        </p:txBody>
      </p:sp>
      <p:sp>
        <p:nvSpPr>
          <p:cNvPr id="2" name="Title 1">
            <a:extLst>
              <a:ext uri="{FF2B5EF4-FFF2-40B4-BE49-F238E27FC236}">
                <a16:creationId xmlns:a16="http://schemas.microsoft.com/office/drawing/2014/main" id="{3B23E619-0617-BE59-2141-C57FAF88E61D}"/>
              </a:ext>
            </a:extLst>
          </p:cNvPr>
          <p:cNvSpPr>
            <a:spLocks noGrp="1"/>
          </p:cNvSpPr>
          <p:nvPr>
            <p:ph type="title"/>
          </p:nvPr>
        </p:nvSpPr>
        <p:spPr>
          <a:xfrm>
            <a:off x="523875" y="523875"/>
            <a:ext cx="9484220" cy="1143000"/>
          </a:xfrm>
        </p:spPr>
        <p:txBody>
          <a:bodyPr/>
          <a:lstStyle/>
          <a:p>
            <a:r>
              <a:rPr lang="en-IN" sz="4400" b="0" err="1">
                <a:solidFill>
                  <a:srgbClr val="009CA6"/>
                </a:solidFill>
                <a:latin typeface="Aptos Display"/>
                <a:cs typeface="Arial"/>
              </a:rPr>
              <a:t>Migrationsablauf</a:t>
            </a:r>
            <a:endParaRPr lang="en-IN" sz="4400" b="0">
              <a:solidFill>
                <a:srgbClr val="009CA6"/>
              </a:solidFill>
              <a:latin typeface="Aptos Display"/>
              <a:cs typeface="Arial"/>
            </a:endParaRPr>
          </a:p>
        </p:txBody>
      </p:sp>
      <p:grpSp>
        <p:nvGrpSpPr>
          <p:cNvPr id="5" name="Gruppieren 4">
            <a:extLst>
              <a:ext uri="{FF2B5EF4-FFF2-40B4-BE49-F238E27FC236}">
                <a16:creationId xmlns:a16="http://schemas.microsoft.com/office/drawing/2014/main" id="{483AE6F4-CD92-2940-7382-5DA96E1D44BD}"/>
              </a:ext>
            </a:extLst>
          </p:cNvPr>
          <p:cNvGrpSpPr/>
          <p:nvPr/>
        </p:nvGrpSpPr>
        <p:grpSpPr>
          <a:xfrm>
            <a:off x="523876" y="1715877"/>
            <a:ext cx="17333268" cy="2592289"/>
            <a:chOff x="523876" y="1759123"/>
            <a:chExt cx="17333268" cy="2592289"/>
          </a:xfrm>
        </p:grpSpPr>
        <p:sp>
          <p:nvSpPr>
            <p:cNvPr id="3" name="Rechteck 2">
              <a:extLst>
                <a:ext uri="{FF2B5EF4-FFF2-40B4-BE49-F238E27FC236}">
                  <a16:creationId xmlns:a16="http://schemas.microsoft.com/office/drawing/2014/main" id="{F22671BB-6241-6F30-3E43-E3147ED1ED0B}"/>
                </a:ext>
              </a:extLst>
            </p:cNvPr>
            <p:cNvSpPr/>
            <p:nvPr/>
          </p:nvSpPr>
          <p:spPr>
            <a:xfrm>
              <a:off x="1151112" y="1759124"/>
              <a:ext cx="16706032" cy="2592288"/>
            </a:xfrm>
            <a:prstGeom prst="rect">
              <a:avLst/>
            </a:prstGeom>
            <a:solidFill>
              <a:schemeClr val="bg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30AD6C19-FCB6-D1F1-1ADC-677733B4217E}"/>
                </a:ext>
              </a:extLst>
            </p:cNvPr>
            <p:cNvSpPr txBox="1"/>
            <p:nvPr/>
          </p:nvSpPr>
          <p:spPr>
            <a:xfrm rot="16200000">
              <a:off x="-458651" y="2741650"/>
              <a:ext cx="2592289" cy="627236"/>
            </a:xfrm>
            <a:prstGeom prst="rect">
              <a:avLst/>
            </a:prstGeom>
            <a:noFill/>
            <a:ln w="19050">
              <a:solidFill>
                <a:schemeClr val="tx1"/>
              </a:solidFill>
            </a:ln>
          </p:spPr>
          <p:txBody>
            <a:bodyPr wrap="none" rtlCol="0" anchor="ctr" anchorCtr="0">
              <a:noAutofit/>
            </a:bodyPr>
            <a:lstStyle/>
            <a:p>
              <a:pPr algn="ctr"/>
              <a:r>
                <a:rPr lang="de-DE" sz="2400"/>
                <a:t>Kunde</a:t>
              </a:r>
            </a:p>
          </p:txBody>
        </p:sp>
      </p:grpSp>
      <p:sp>
        <p:nvSpPr>
          <p:cNvPr id="12" name="Rechteck: abgerundete Ecken 11">
            <a:extLst>
              <a:ext uri="{FF2B5EF4-FFF2-40B4-BE49-F238E27FC236}">
                <a16:creationId xmlns:a16="http://schemas.microsoft.com/office/drawing/2014/main" id="{BDA2FD7B-260F-40B3-45DF-8FBE540F8704}"/>
              </a:ext>
            </a:extLst>
          </p:cNvPr>
          <p:cNvSpPr/>
          <p:nvPr/>
        </p:nvSpPr>
        <p:spPr>
          <a:xfrm>
            <a:off x="1778349" y="2125506"/>
            <a:ext cx="1440160"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Migrations- Wunsch</a:t>
            </a:r>
          </a:p>
        </p:txBody>
      </p:sp>
      <p:sp>
        <p:nvSpPr>
          <p:cNvPr id="13" name="Rechteck: abgerundete Ecken 12">
            <a:extLst>
              <a:ext uri="{FF2B5EF4-FFF2-40B4-BE49-F238E27FC236}">
                <a16:creationId xmlns:a16="http://schemas.microsoft.com/office/drawing/2014/main" id="{CD3AB7E0-69D6-C4B2-B9FA-1ECB446B8189}"/>
              </a:ext>
            </a:extLst>
          </p:cNvPr>
          <p:cNvSpPr/>
          <p:nvPr/>
        </p:nvSpPr>
        <p:spPr>
          <a:xfrm>
            <a:off x="3978792" y="3199284"/>
            <a:ext cx="1749026" cy="1505826"/>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Daten-lieferung</a:t>
            </a:r>
          </a:p>
        </p:txBody>
      </p:sp>
      <p:sp>
        <p:nvSpPr>
          <p:cNvPr id="14" name="Rechteck: abgerundete Ecken 13">
            <a:extLst>
              <a:ext uri="{FF2B5EF4-FFF2-40B4-BE49-F238E27FC236}">
                <a16:creationId xmlns:a16="http://schemas.microsoft.com/office/drawing/2014/main" id="{E7E74092-8CE6-6C1C-8CFD-F0404457CF9E}"/>
              </a:ext>
            </a:extLst>
          </p:cNvPr>
          <p:cNvSpPr/>
          <p:nvPr/>
        </p:nvSpPr>
        <p:spPr>
          <a:xfrm>
            <a:off x="3978791" y="5134995"/>
            <a:ext cx="1749027" cy="2592288"/>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Daten-Upload</a:t>
            </a:r>
          </a:p>
        </p:txBody>
      </p:sp>
      <p:sp>
        <p:nvSpPr>
          <p:cNvPr id="15" name="Rechteck: abgerundete Ecken 14">
            <a:extLst>
              <a:ext uri="{FF2B5EF4-FFF2-40B4-BE49-F238E27FC236}">
                <a16:creationId xmlns:a16="http://schemas.microsoft.com/office/drawing/2014/main" id="{7F210E19-E95F-D8CF-296C-8B5E4386BBDD}"/>
              </a:ext>
            </a:extLst>
          </p:cNvPr>
          <p:cNvSpPr/>
          <p:nvPr/>
        </p:nvSpPr>
        <p:spPr>
          <a:xfrm>
            <a:off x="3978792" y="7967144"/>
            <a:ext cx="1749027" cy="9144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Ausführung Data Quality Check</a:t>
            </a:r>
          </a:p>
        </p:txBody>
      </p:sp>
      <p:sp>
        <p:nvSpPr>
          <p:cNvPr id="20" name="Rechteck: abgerundete Ecken 19">
            <a:extLst>
              <a:ext uri="{FF2B5EF4-FFF2-40B4-BE49-F238E27FC236}">
                <a16:creationId xmlns:a16="http://schemas.microsoft.com/office/drawing/2014/main" id="{A43C4396-269D-D235-86D9-009AC4D538ED}"/>
              </a:ext>
            </a:extLst>
          </p:cNvPr>
          <p:cNvSpPr/>
          <p:nvPr/>
        </p:nvSpPr>
        <p:spPr>
          <a:xfrm>
            <a:off x="1773598" y="5134996"/>
            <a:ext cx="1440160" cy="91440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Strategie-papier</a:t>
            </a:r>
          </a:p>
        </p:txBody>
      </p:sp>
      <p:sp>
        <p:nvSpPr>
          <p:cNvPr id="21" name="Rechteck: abgerundete Ecken 20">
            <a:extLst>
              <a:ext uri="{FF2B5EF4-FFF2-40B4-BE49-F238E27FC236}">
                <a16:creationId xmlns:a16="http://schemas.microsoft.com/office/drawing/2014/main" id="{D7705E51-55C2-1496-E631-419AA84C66D9}"/>
              </a:ext>
            </a:extLst>
          </p:cNvPr>
          <p:cNvSpPr/>
          <p:nvPr/>
        </p:nvSpPr>
        <p:spPr>
          <a:xfrm>
            <a:off x="3978792" y="2022004"/>
            <a:ext cx="1749026"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solidFill>
                  <a:schemeClr val="tx1">
                    <a:lumMod val="50000"/>
                  </a:schemeClr>
                </a:solidFill>
              </a:rPr>
              <a:t>Bestellung</a:t>
            </a:r>
          </a:p>
        </p:txBody>
      </p:sp>
      <p:cxnSp>
        <p:nvCxnSpPr>
          <p:cNvPr id="33" name="Verbinder: gewinkelt 32">
            <a:extLst>
              <a:ext uri="{FF2B5EF4-FFF2-40B4-BE49-F238E27FC236}">
                <a16:creationId xmlns:a16="http://schemas.microsoft.com/office/drawing/2014/main" id="{7D30B469-2854-DA29-A461-094653105BD6}"/>
              </a:ext>
            </a:extLst>
          </p:cNvPr>
          <p:cNvCxnSpPr>
            <a:stCxn id="12" idx="2"/>
            <a:endCxn id="20" idx="0"/>
          </p:cNvCxnSpPr>
          <p:nvPr/>
        </p:nvCxnSpPr>
        <p:spPr>
          <a:xfrm rot="5400000">
            <a:off x="1448509" y="4085076"/>
            <a:ext cx="2095090" cy="475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4" name="Verbinder: gewinkelt 33">
            <a:extLst>
              <a:ext uri="{FF2B5EF4-FFF2-40B4-BE49-F238E27FC236}">
                <a16:creationId xmlns:a16="http://schemas.microsoft.com/office/drawing/2014/main" id="{890EA25F-5585-BBC1-6182-F40493B53810}"/>
              </a:ext>
            </a:extLst>
          </p:cNvPr>
          <p:cNvCxnSpPr>
            <a:cxnSpLocks/>
            <a:stCxn id="14" idx="2"/>
            <a:endCxn id="15" idx="0"/>
          </p:cNvCxnSpPr>
          <p:nvPr/>
        </p:nvCxnSpPr>
        <p:spPr>
          <a:xfrm rot="16200000" flipH="1">
            <a:off x="4733375" y="7847212"/>
            <a:ext cx="239861" cy="1"/>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5" name="Verbinder: gewinkelt 34">
            <a:extLst>
              <a:ext uri="{FF2B5EF4-FFF2-40B4-BE49-F238E27FC236}">
                <a16:creationId xmlns:a16="http://schemas.microsoft.com/office/drawing/2014/main" id="{923C5FB8-4A6D-0292-D787-15CE0D8F026C}"/>
              </a:ext>
            </a:extLst>
          </p:cNvPr>
          <p:cNvCxnSpPr>
            <a:cxnSpLocks/>
            <a:stCxn id="13" idx="2"/>
          </p:cNvCxnSpPr>
          <p:nvPr/>
        </p:nvCxnSpPr>
        <p:spPr>
          <a:xfrm rot="5400000">
            <a:off x="4635187" y="4916878"/>
            <a:ext cx="429886" cy="6350"/>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6" name="Verbinder: gewinkelt 35">
            <a:extLst>
              <a:ext uri="{FF2B5EF4-FFF2-40B4-BE49-F238E27FC236}">
                <a16:creationId xmlns:a16="http://schemas.microsoft.com/office/drawing/2014/main" id="{62D87D4B-0C8F-6814-690A-7A2FF877D7D1}"/>
              </a:ext>
            </a:extLst>
          </p:cNvPr>
          <p:cNvCxnSpPr>
            <a:cxnSpLocks/>
            <a:stCxn id="21" idx="2"/>
            <a:endCxn id="13" idx="0"/>
          </p:cNvCxnSpPr>
          <p:nvPr/>
        </p:nvCxnSpPr>
        <p:spPr>
          <a:xfrm rot="5400000">
            <a:off x="4721865" y="3067844"/>
            <a:ext cx="262880" cy="12700"/>
          </a:xfrm>
          <a:prstGeom prst="bentConnector3">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7" name="Verbinder: gewinkelt 36">
            <a:extLst>
              <a:ext uri="{FF2B5EF4-FFF2-40B4-BE49-F238E27FC236}">
                <a16:creationId xmlns:a16="http://schemas.microsoft.com/office/drawing/2014/main" id="{1789A6AB-E952-DBC9-EE77-EAF78153F3F1}"/>
              </a:ext>
            </a:extLst>
          </p:cNvPr>
          <p:cNvCxnSpPr>
            <a:cxnSpLocks/>
            <a:stCxn id="20" idx="3"/>
            <a:endCxn id="21" idx="1"/>
          </p:cNvCxnSpPr>
          <p:nvPr/>
        </p:nvCxnSpPr>
        <p:spPr>
          <a:xfrm flipV="1">
            <a:off x="3213758" y="2479204"/>
            <a:ext cx="765034" cy="3112992"/>
          </a:xfrm>
          <a:prstGeom prst="bentConnector3">
            <a:avLst>
              <a:gd name="adj1" fmla="val 50000"/>
            </a:avLst>
          </a:prstGeom>
          <a:ln w="25400">
            <a:solidFill>
              <a:srgbClr val="0070C0"/>
            </a:solidFill>
            <a:tailEnd type="triangl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74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A0B5A-C4A2-D218-EF72-FA11EF51453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A29EC34-8894-AF27-9DE0-63077C581DD2}"/>
              </a:ext>
            </a:extLst>
          </p:cNvPr>
          <p:cNvSpPr>
            <a:spLocks noGrp="1"/>
          </p:cNvSpPr>
          <p:nvPr>
            <p:ph type="title"/>
          </p:nvPr>
        </p:nvSpPr>
        <p:spPr/>
        <p:txBody>
          <a:bodyPr/>
          <a:lstStyle/>
          <a:p>
            <a:r>
              <a:rPr lang="de-DE" sz="4400" b="0" dirty="0">
                <a:solidFill>
                  <a:srgbClr val="009CA6"/>
                </a:solidFill>
                <a:latin typeface="Aptos Display"/>
                <a:cs typeface="Arial"/>
              </a:rPr>
              <a:t>Kundendaten | Statistik</a:t>
            </a:r>
            <a:endParaRPr lang="de-DE" sz="4400" b="0" dirty="0">
              <a:solidFill>
                <a:srgbClr val="009CA6"/>
              </a:solidFill>
              <a:latin typeface="Aptos Display"/>
            </a:endParaRPr>
          </a:p>
        </p:txBody>
      </p:sp>
      <p:sp>
        <p:nvSpPr>
          <p:cNvPr id="4" name="TextBox 3">
            <a:extLst>
              <a:ext uri="{FF2B5EF4-FFF2-40B4-BE49-F238E27FC236}">
                <a16:creationId xmlns:a16="http://schemas.microsoft.com/office/drawing/2014/main" id="{5496FFED-0F05-AD5B-859D-2690F4CF6D2E}"/>
              </a:ext>
            </a:extLst>
          </p:cNvPr>
          <p:cNvSpPr txBox="1"/>
          <p:nvPr/>
        </p:nvSpPr>
        <p:spPr>
          <a:xfrm>
            <a:off x="522001" y="1552437"/>
            <a:ext cx="6344020" cy="553997"/>
          </a:xfrm>
          <a:prstGeom prst="rect">
            <a:avLst/>
          </a:prstGeom>
          <a:noFill/>
        </p:spPr>
        <p:txBody>
          <a:bodyPr wrap="square" lIns="0" tIns="0" rIns="0" bIns="0" rtlCol="0" anchor="t">
            <a:spAutoFit/>
          </a:bodyPr>
          <a:lstStyle>
            <a:defPPr>
              <a:defRPr lang="en-US"/>
            </a:defPPr>
            <a:lvl1pPr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1pPr>
            <a:lvl2pPr marL="711200" indent="203200"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2pPr>
            <a:lvl3pPr marL="1425576" indent="403226"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3pPr>
            <a:lvl4pPr marL="2136776" indent="606426"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4pPr>
            <a:lvl5pPr marL="2851150" indent="806450"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5pPr>
            <a:lvl6pPr marL="4572000" algn="l" defTabSz="914400" rtl="0" eaLnBrk="1" latinLnBrk="0" hangingPunct="1">
              <a:defRPr sz="2800" kern="1200">
                <a:solidFill>
                  <a:schemeClr val="tx1"/>
                </a:solidFill>
                <a:latin typeface="Effra" charset="0"/>
                <a:ea typeface="ＭＳ Ｐゴシック" charset="0"/>
                <a:cs typeface="ＭＳ Ｐゴシック" charset="0"/>
              </a:defRPr>
            </a:lvl6pPr>
            <a:lvl7pPr marL="5486400" algn="l" defTabSz="914400" rtl="0" eaLnBrk="1" latinLnBrk="0" hangingPunct="1">
              <a:defRPr sz="2800" kern="1200">
                <a:solidFill>
                  <a:schemeClr val="tx1"/>
                </a:solidFill>
                <a:latin typeface="Effra" charset="0"/>
                <a:ea typeface="ＭＳ Ｐゴシック" charset="0"/>
                <a:cs typeface="ＭＳ Ｐゴシック" charset="0"/>
              </a:defRPr>
            </a:lvl7pPr>
            <a:lvl8pPr marL="6400800" algn="l" defTabSz="914400" rtl="0" eaLnBrk="1" latinLnBrk="0" hangingPunct="1">
              <a:defRPr sz="2800" kern="1200">
                <a:solidFill>
                  <a:schemeClr val="tx1"/>
                </a:solidFill>
                <a:latin typeface="Effra" charset="0"/>
                <a:ea typeface="ＭＳ Ｐゴシック" charset="0"/>
                <a:cs typeface="ＭＳ Ｐゴシック" charset="0"/>
              </a:defRPr>
            </a:lvl8pPr>
            <a:lvl9pPr marL="7315200" algn="l" defTabSz="914400" rtl="0" eaLnBrk="1" latinLnBrk="0" hangingPunct="1">
              <a:defRPr sz="2800" kern="1200">
                <a:solidFill>
                  <a:schemeClr val="tx1"/>
                </a:solidFill>
                <a:latin typeface="Effra" charset="0"/>
                <a:ea typeface="ＭＳ Ｐゴシック" charset="0"/>
                <a:cs typeface="ＭＳ Ｐゴシック" charset="0"/>
              </a:defRPr>
            </a:lvl9pPr>
          </a:lstStyle>
          <a:p>
            <a:r>
              <a:rPr lang="en-US" sz="3600" dirty="0">
                <a:latin typeface="Aptos Display"/>
                <a:ea typeface="ＭＳ Ｐゴシック"/>
              </a:rPr>
              <a:t>Pre-Migration </a:t>
            </a:r>
            <a:r>
              <a:rPr lang="en-US" sz="3600" dirty="0" err="1">
                <a:latin typeface="Aptos Display"/>
                <a:ea typeface="ＭＳ Ｐゴシック"/>
              </a:rPr>
              <a:t>Validierungsreport</a:t>
            </a:r>
            <a:r>
              <a:rPr lang="en-US" sz="3600" dirty="0">
                <a:latin typeface="Aptos Display"/>
                <a:ea typeface="ＭＳ Ｐゴシック"/>
              </a:rPr>
              <a:t> </a:t>
            </a:r>
          </a:p>
        </p:txBody>
      </p:sp>
      <p:sp>
        <p:nvSpPr>
          <p:cNvPr id="8" name="TextBox 7">
            <a:extLst>
              <a:ext uri="{FF2B5EF4-FFF2-40B4-BE49-F238E27FC236}">
                <a16:creationId xmlns:a16="http://schemas.microsoft.com/office/drawing/2014/main" id="{3E6C3300-9725-CA2A-2F2B-E02673112053}"/>
              </a:ext>
            </a:extLst>
          </p:cNvPr>
          <p:cNvSpPr txBox="1"/>
          <p:nvPr/>
        </p:nvSpPr>
        <p:spPr>
          <a:xfrm>
            <a:off x="10881334" y="2475044"/>
            <a:ext cx="5146232" cy="430887"/>
          </a:xfrm>
          <a:prstGeom prst="rect">
            <a:avLst/>
          </a:prstGeom>
          <a:noFill/>
        </p:spPr>
        <p:txBody>
          <a:bodyPr wrap="square" lIns="0" tIns="0" rIns="0" bIns="0" rtlCol="0" anchor="t">
            <a:spAutoFit/>
          </a:bodyPr>
          <a:lstStyle>
            <a:defPPr>
              <a:defRPr lang="en-US"/>
            </a:defPPr>
            <a:lvl1pPr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1pPr>
            <a:lvl2pPr marL="711200" indent="203200"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2pPr>
            <a:lvl3pPr marL="1425576" indent="403226"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3pPr>
            <a:lvl4pPr marL="2136776" indent="606426"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4pPr>
            <a:lvl5pPr marL="2851150" indent="806450"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5pPr>
            <a:lvl6pPr marL="4572000" algn="l" defTabSz="914400" rtl="0" eaLnBrk="1" latinLnBrk="0" hangingPunct="1">
              <a:defRPr sz="2800" kern="1200">
                <a:solidFill>
                  <a:schemeClr val="tx1"/>
                </a:solidFill>
                <a:latin typeface="Effra" charset="0"/>
                <a:ea typeface="ＭＳ Ｐゴシック" charset="0"/>
                <a:cs typeface="ＭＳ Ｐゴシック" charset="0"/>
              </a:defRPr>
            </a:lvl6pPr>
            <a:lvl7pPr marL="5486400" algn="l" defTabSz="914400" rtl="0" eaLnBrk="1" latinLnBrk="0" hangingPunct="1">
              <a:defRPr sz="2800" kern="1200">
                <a:solidFill>
                  <a:schemeClr val="tx1"/>
                </a:solidFill>
                <a:latin typeface="Effra" charset="0"/>
                <a:ea typeface="ＭＳ Ｐゴシック" charset="0"/>
                <a:cs typeface="ＭＳ Ｐゴシック" charset="0"/>
              </a:defRPr>
            </a:lvl7pPr>
            <a:lvl8pPr marL="6400800" algn="l" defTabSz="914400" rtl="0" eaLnBrk="1" latinLnBrk="0" hangingPunct="1">
              <a:defRPr sz="2800" kern="1200">
                <a:solidFill>
                  <a:schemeClr val="tx1"/>
                </a:solidFill>
                <a:latin typeface="Effra" charset="0"/>
                <a:ea typeface="ＭＳ Ｐゴシック" charset="0"/>
                <a:cs typeface="ＭＳ Ｐゴシック" charset="0"/>
              </a:defRPr>
            </a:lvl8pPr>
            <a:lvl9pPr marL="7315200" algn="l" defTabSz="914400" rtl="0" eaLnBrk="1" latinLnBrk="0" hangingPunct="1">
              <a:defRPr sz="2800" kern="1200">
                <a:solidFill>
                  <a:schemeClr val="tx1"/>
                </a:solidFill>
                <a:latin typeface="Effra" charset="0"/>
                <a:ea typeface="ＭＳ Ｐゴシック" charset="0"/>
                <a:cs typeface="ＭＳ Ｐゴシック" charset="0"/>
              </a:defRPr>
            </a:lvl9pPr>
          </a:lstStyle>
          <a:p>
            <a:pPr algn="ctr"/>
            <a:r>
              <a:rPr lang="en-US" dirty="0" err="1">
                <a:latin typeface="Aptos Display"/>
                <a:ea typeface="ＭＳ Ｐゴシック"/>
              </a:rPr>
              <a:t>Ergebnisübersicht</a:t>
            </a:r>
            <a:endParaRPr lang="en-US" dirty="0">
              <a:latin typeface="Aptos Display"/>
              <a:ea typeface="ＭＳ Ｐゴシック"/>
            </a:endParaRPr>
          </a:p>
        </p:txBody>
      </p:sp>
      <p:sp>
        <p:nvSpPr>
          <p:cNvPr id="10" name="TextBox 9">
            <a:extLst>
              <a:ext uri="{FF2B5EF4-FFF2-40B4-BE49-F238E27FC236}">
                <a16:creationId xmlns:a16="http://schemas.microsoft.com/office/drawing/2014/main" id="{65F34C6B-6515-09FC-CFD6-DF0DE418B66B}"/>
              </a:ext>
            </a:extLst>
          </p:cNvPr>
          <p:cNvSpPr txBox="1"/>
          <p:nvPr/>
        </p:nvSpPr>
        <p:spPr>
          <a:xfrm>
            <a:off x="980699" y="2475044"/>
            <a:ext cx="5579342" cy="430887"/>
          </a:xfrm>
          <a:prstGeom prst="rect">
            <a:avLst/>
          </a:prstGeom>
          <a:noFill/>
        </p:spPr>
        <p:txBody>
          <a:bodyPr wrap="square" lIns="0" tIns="0" rIns="0" bIns="0" rtlCol="0" anchor="t">
            <a:spAutoFit/>
          </a:bodyPr>
          <a:lstStyle>
            <a:defPPr>
              <a:defRPr lang="en-US"/>
            </a:defPPr>
            <a:lvl1pPr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1pPr>
            <a:lvl2pPr marL="711200" indent="203200"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2pPr>
            <a:lvl3pPr marL="1425576" indent="403226"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3pPr>
            <a:lvl4pPr marL="2136776" indent="606426"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4pPr>
            <a:lvl5pPr marL="2851150" indent="806450"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5pPr>
            <a:lvl6pPr marL="4572000" algn="l" defTabSz="914400" rtl="0" eaLnBrk="1" latinLnBrk="0" hangingPunct="1">
              <a:defRPr sz="2800" kern="1200">
                <a:solidFill>
                  <a:schemeClr val="tx1"/>
                </a:solidFill>
                <a:latin typeface="Effra" charset="0"/>
                <a:ea typeface="ＭＳ Ｐゴシック" charset="0"/>
                <a:cs typeface="ＭＳ Ｐゴシック" charset="0"/>
              </a:defRPr>
            </a:lvl6pPr>
            <a:lvl7pPr marL="5486400" algn="l" defTabSz="914400" rtl="0" eaLnBrk="1" latinLnBrk="0" hangingPunct="1">
              <a:defRPr sz="2800" kern="1200">
                <a:solidFill>
                  <a:schemeClr val="tx1"/>
                </a:solidFill>
                <a:latin typeface="Effra" charset="0"/>
                <a:ea typeface="ＭＳ Ｐゴシック" charset="0"/>
                <a:cs typeface="ＭＳ Ｐゴシック" charset="0"/>
              </a:defRPr>
            </a:lvl7pPr>
            <a:lvl8pPr marL="6400800" algn="l" defTabSz="914400" rtl="0" eaLnBrk="1" latinLnBrk="0" hangingPunct="1">
              <a:defRPr sz="2800" kern="1200">
                <a:solidFill>
                  <a:schemeClr val="tx1"/>
                </a:solidFill>
                <a:latin typeface="Effra" charset="0"/>
                <a:ea typeface="ＭＳ Ｐゴシック" charset="0"/>
                <a:cs typeface="ＭＳ Ｐゴシック" charset="0"/>
              </a:defRPr>
            </a:lvl8pPr>
            <a:lvl9pPr marL="7315200" algn="l" defTabSz="914400" rtl="0" eaLnBrk="1" latinLnBrk="0" hangingPunct="1">
              <a:defRPr sz="2800" kern="1200">
                <a:solidFill>
                  <a:schemeClr val="tx1"/>
                </a:solidFill>
                <a:latin typeface="Effra" charset="0"/>
                <a:ea typeface="ＭＳ Ｐゴシック" charset="0"/>
                <a:cs typeface="ＭＳ Ｐゴシック" charset="0"/>
              </a:defRPr>
            </a:lvl9pPr>
          </a:lstStyle>
          <a:p>
            <a:pPr algn="ctr"/>
            <a:r>
              <a:rPr lang="en-US" dirty="0" err="1">
                <a:latin typeface="Aptos Display"/>
                <a:ea typeface="ＭＳ Ｐゴシック"/>
              </a:rPr>
              <a:t>Validierungskriterien</a:t>
            </a:r>
            <a:endParaRPr lang="en-US" dirty="0">
              <a:latin typeface="Aptos Display"/>
            </a:endParaRPr>
          </a:p>
        </p:txBody>
      </p:sp>
      <p:pic>
        <p:nvPicPr>
          <p:cNvPr id="12" name="Picture 11" descr="A screenshot of a computer&#10;&#10;AI-generated content may be incorrect.">
            <a:extLst>
              <a:ext uri="{FF2B5EF4-FFF2-40B4-BE49-F238E27FC236}">
                <a16:creationId xmlns:a16="http://schemas.microsoft.com/office/drawing/2014/main" id="{C7959070-0866-3CEB-FB11-621B5B91108E}"/>
              </a:ext>
            </a:extLst>
          </p:cNvPr>
          <p:cNvPicPr>
            <a:picLocks noChangeAspect="1"/>
          </p:cNvPicPr>
          <p:nvPr/>
        </p:nvPicPr>
        <p:blipFill>
          <a:blip r:embed="rId2"/>
          <a:srcRect l="41" t="-56" r="61323" b="-232"/>
          <a:stretch/>
        </p:blipFill>
        <p:spPr>
          <a:xfrm>
            <a:off x="980699" y="3274541"/>
            <a:ext cx="5579342" cy="6400800"/>
          </a:xfrm>
          <a:prstGeom prst="rect">
            <a:avLst/>
          </a:prstGeom>
        </p:spPr>
      </p:pic>
      <p:sp>
        <p:nvSpPr>
          <p:cNvPr id="3" name="Gleichschenkliges Dreieck 2">
            <a:extLst>
              <a:ext uri="{FF2B5EF4-FFF2-40B4-BE49-F238E27FC236}">
                <a16:creationId xmlns:a16="http://schemas.microsoft.com/office/drawing/2014/main" id="{AB98A273-CEB9-73F1-ACE9-90A5FB7AAEB9}"/>
              </a:ext>
            </a:extLst>
          </p:cNvPr>
          <p:cNvSpPr/>
          <p:nvPr/>
        </p:nvSpPr>
        <p:spPr>
          <a:xfrm rot="5400000">
            <a:off x="5756887" y="6027254"/>
            <a:ext cx="6257285" cy="584431"/>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5" name="Table 4">
            <a:extLst>
              <a:ext uri="{FF2B5EF4-FFF2-40B4-BE49-F238E27FC236}">
                <a16:creationId xmlns:a16="http://schemas.microsoft.com/office/drawing/2014/main" id="{8D00325E-29A4-15CB-48A8-7D2C0CA9A2CA}"/>
              </a:ext>
            </a:extLst>
          </p:cNvPr>
          <p:cNvGraphicFramePr>
            <a:graphicFrameLocks noGrp="1"/>
          </p:cNvGraphicFramePr>
          <p:nvPr>
            <p:extLst>
              <p:ext uri="{D42A27DB-BD31-4B8C-83A1-F6EECF244321}">
                <p14:modId xmlns:p14="http://schemas.microsoft.com/office/powerpoint/2010/main" val="3381595762"/>
              </p:ext>
            </p:extLst>
          </p:nvPr>
        </p:nvGraphicFramePr>
        <p:xfrm>
          <a:off x="11024209" y="3274541"/>
          <a:ext cx="4860483" cy="6400800"/>
        </p:xfrm>
        <a:graphic>
          <a:graphicData uri="http://schemas.openxmlformats.org/drawingml/2006/table">
            <a:tbl>
              <a:tblPr firstRow="1" bandRow="1">
                <a:tableStyleId>{5C22544A-7EE6-4342-B048-85BDC9FD1C3A}</a:tableStyleId>
              </a:tblPr>
              <a:tblGrid>
                <a:gridCol w="3082187">
                  <a:extLst>
                    <a:ext uri="{9D8B030D-6E8A-4147-A177-3AD203B41FA5}">
                      <a16:colId xmlns:a16="http://schemas.microsoft.com/office/drawing/2014/main" val="4130001642"/>
                    </a:ext>
                  </a:extLst>
                </a:gridCol>
                <a:gridCol w="1778296">
                  <a:extLst>
                    <a:ext uri="{9D8B030D-6E8A-4147-A177-3AD203B41FA5}">
                      <a16:colId xmlns:a16="http://schemas.microsoft.com/office/drawing/2014/main" val="3975943043"/>
                    </a:ext>
                  </a:extLst>
                </a:gridCol>
              </a:tblGrid>
              <a:tr h="388009">
                <a:tc>
                  <a:txBody>
                    <a:bodyPr/>
                    <a:lstStyle/>
                    <a:p>
                      <a:r>
                        <a:rPr lang="en-US" sz="1800" dirty="0"/>
                        <a:t>Validation </a:t>
                      </a:r>
                      <a:r>
                        <a:rPr lang="en-US" sz="1800" dirty="0" err="1"/>
                        <a:t>CheckType</a:t>
                      </a:r>
                      <a:endParaRPr lang="en-US" sz="1800" dirty="0"/>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Tx/>
                        <a:buNone/>
                        <a:tabLst/>
                        <a:defRPr/>
                      </a:pPr>
                      <a:r>
                        <a:rPr lang="en-US" sz="1800">
                          <a:solidFill>
                            <a:schemeClr val="bg1"/>
                          </a:solidFill>
                        </a:rPr>
                        <a:t>Error Count</a:t>
                      </a:r>
                    </a:p>
                  </a:txBody>
                  <a:tcPr marL="182880" marR="182880" marT="91440" marB="91440"/>
                </a:tc>
                <a:extLst>
                  <a:ext uri="{0D108BD9-81ED-4DB2-BD59-A6C34878D82A}">
                    <a16:rowId xmlns:a16="http://schemas.microsoft.com/office/drawing/2014/main" val="2376544647"/>
                  </a:ext>
                </a:extLst>
              </a:tr>
              <a:tr h="388009">
                <a:tc>
                  <a:txBody>
                    <a:bodyPr/>
                    <a:lstStyle/>
                    <a:p>
                      <a:r>
                        <a:rPr lang="en-US" sz="1800" kern="1200" dirty="0">
                          <a:solidFill>
                            <a:schemeClr val="bg1">
                              <a:lumMod val="50000"/>
                            </a:schemeClr>
                          </a:solidFill>
                          <a:latin typeface="+mn-lt"/>
                          <a:ea typeface="+mn-ea"/>
                          <a:cs typeface="+mn-cs"/>
                        </a:rPr>
                        <a:t>Duplicate Geometry</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Tx/>
                        <a:buNone/>
                        <a:tabLst/>
                        <a:defRPr/>
                      </a:pPr>
                      <a:r>
                        <a:rPr lang="en-US" sz="1800" kern="1200" dirty="0">
                          <a:solidFill>
                            <a:schemeClr val="bg1">
                              <a:lumMod val="50000"/>
                            </a:schemeClr>
                          </a:solidFill>
                          <a:latin typeface="+mn-lt"/>
                          <a:ea typeface="+mn-ea"/>
                          <a:cs typeface="+mn-cs"/>
                        </a:rPr>
                        <a:t>1312</a:t>
                      </a:r>
                    </a:p>
                  </a:txBody>
                  <a:tcPr marL="182880" marR="182880" marT="91440" marB="91440"/>
                </a:tc>
                <a:extLst>
                  <a:ext uri="{0D108BD9-81ED-4DB2-BD59-A6C34878D82A}">
                    <a16:rowId xmlns:a16="http://schemas.microsoft.com/office/drawing/2014/main" val="1207437387"/>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Duplicate Vertex</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rPr>
                        <a:t>7</a:t>
                      </a:r>
                    </a:p>
                  </a:txBody>
                  <a:tcPr marL="182880" marR="182880" marT="91440" marB="91440"/>
                </a:tc>
                <a:extLst>
                  <a:ext uri="{0D108BD9-81ED-4DB2-BD59-A6C34878D82A}">
                    <a16:rowId xmlns:a16="http://schemas.microsoft.com/office/drawing/2014/main" val="2315024464"/>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Multipart Polygon</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Tx/>
                        <a:buNone/>
                        <a:tabLst/>
                        <a:defRPr/>
                      </a:pPr>
                      <a:r>
                        <a:rPr lang="en-US" sz="1800" dirty="0">
                          <a:solidFill>
                            <a:schemeClr val="bg1">
                              <a:lumMod val="50000"/>
                            </a:schemeClr>
                          </a:solidFill>
                        </a:rPr>
                        <a:t>2384</a:t>
                      </a:r>
                    </a:p>
                  </a:txBody>
                  <a:tcPr marL="182880" marR="182880" marT="91440" marB="91440"/>
                </a:tc>
                <a:extLst>
                  <a:ext uri="{0D108BD9-81ED-4DB2-BD59-A6C34878D82A}">
                    <a16:rowId xmlns:a16="http://schemas.microsoft.com/office/drawing/2014/main" val="3065551450"/>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Multipart Polyline</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Tx/>
                        <a:buNone/>
                        <a:tabLst/>
                        <a:defRPr/>
                      </a:pPr>
                      <a:r>
                        <a:rPr lang="en-US" sz="1800" kern="1200" dirty="0">
                          <a:solidFill>
                            <a:schemeClr val="bg1">
                              <a:lumMod val="50000"/>
                            </a:schemeClr>
                          </a:solidFill>
                          <a:latin typeface="+mn-lt"/>
                          <a:ea typeface="+mn-ea"/>
                          <a:cs typeface="+mn-cs"/>
                        </a:rPr>
                        <a:t>2711</a:t>
                      </a:r>
                    </a:p>
                  </a:txBody>
                  <a:tcPr marL="182880" marR="182880" marT="91440" marB="91440"/>
                </a:tc>
                <a:extLst>
                  <a:ext uri="{0D108BD9-81ED-4DB2-BD59-A6C34878D82A}">
                    <a16:rowId xmlns:a16="http://schemas.microsoft.com/office/drawing/2014/main" val="1882593257"/>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Key Fields Null </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bg1">
                              <a:lumMod val="50000"/>
                            </a:schemeClr>
                          </a:solidFill>
                          <a:latin typeface="+mn-lt"/>
                          <a:ea typeface="+mn-ea"/>
                          <a:cs typeface="+mn-cs"/>
                        </a:rPr>
                        <a:t>153</a:t>
                      </a:r>
                    </a:p>
                  </a:txBody>
                  <a:tcPr marL="182880" marR="182880" marT="91440" marB="91440"/>
                </a:tc>
                <a:extLst>
                  <a:ext uri="{0D108BD9-81ED-4DB2-BD59-A6C34878D82A}">
                    <a16:rowId xmlns:a16="http://schemas.microsoft.com/office/drawing/2014/main" val="1874217436"/>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Orphan Active Feature</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bg1">
                              <a:lumMod val="50000"/>
                            </a:schemeClr>
                          </a:solidFill>
                          <a:latin typeface="+mn-lt"/>
                          <a:ea typeface="+mn-ea"/>
                          <a:cs typeface="+mn-cs"/>
                        </a:rPr>
                        <a:t>13311</a:t>
                      </a:r>
                    </a:p>
                  </a:txBody>
                  <a:tcPr marL="182880" marR="182880" marT="91440" marB="91440"/>
                </a:tc>
                <a:extLst>
                  <a:ext uri="{0D108BD9-81ED-4DB2-BD59-A6C34878D82A}">
                    <a16:rowId xmlns:a16="http://schemas.microsoft.com/office/drawing/2014/main" val="2517973719"/>
                  </a:ext>
                </a:extLst>
              </a:tr>
              <a:tr h="388009">
                <a:tc>
                  <a:txBody>
                    <a:bodyPr/>
                    <a:lstStyle/>
                    <a:p>
                      <a:pPr marL="0" algn="l" defTabSz="617220" rtl="0" eaLnBrk="1" latinLnBrk="0" hangingPunct="1"/>
                      <a:r>
                        <a:rPr lang="en-US" sz="1800" kern="1200">
                          <a:solidFill>
                            <a:schemeClr val="bg1">
                              <a:lumMod val="50000"/>
                            </a:schemeClr>
                          </a:solidFill>
                          <a:latin typeface="+mn-lt"/>
                          <a:ea typeface="+mn-ea"/>
                          <a:cs typeface="+mn-cs"/>
                        </a:rPr>
                        <a:t>Polyline Cutbacks</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bg1">
                              <a:lumMod val="50000"/>
                            </a:schemeClr>
                          </a:solidFill>
                          <a:latin typeface="+mn-lt"/>
                          <a:ea typeface="+mn-ea"/>
                          <a:cs typeface="+mn-cs"/>
                        </a:rPr>
                        <a:t>23</a:t>
                      </a:r>
                    </a:p>
                  </a:txBody>
                  <a:tcPr marL="182880" marR="182880" marT="91440" marB="91440"/>
                </a:tc>
                <a:extLst>
                  <a:ext uri="{0D108BD9-81ED-4DB2-BD59-A6C34878D82A}">
                    <a16:rowId xmlns:a16="http://schemas.microsoft.com/office/drawing/2014/main" val="585109723"/>
                  </a:ext>
                </a:extLst>
              </a:tr>
              <a:tr h="388009">
                <a:tc>
                  <a:txBody>
                    <a:bodyPr/>
                    <a:lstStyle/>
                    <a:p>
                      <a:pPr marL="0" algn="l" defTabSz="617220" rtl="0" eaLnBrk="1" latinLnBrk="0" hangingPunct="1"/>
                      <a:r>
                        <a:rPr lang="en-US" sz="1800" kern="1200">
                          <a:solidFill>
                            <a:schemeClr val="bg1">
                              <a:lumMod val="50000"/>
                            </a:schemeClr>
                          </a:solidFill>
                          <a:latin typeface="+mn-lt"/>
                          <a:ea typeface="+mn-ea"/>
                          <a:cs typeface="+mn-cs"/>
                        </a:rPr>
                        <a:t>Verify Self-Intersection</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bg1">
                              <a:lumMod val="50000"/>
                            </a:schemeClr>
                          </a:solidFill>
                          <a:latin typeface="+mn-lt"/>
                          <a:ea typeface="+mn-ea"/>
                          <a:cs typeface="+mn-cs"/>
                        </a:rPr>
                        <a:t>15</a:t>
                      </a:r>
                    </a:p>
                  </a:txBody>
                  <a:tcPr marL="182880" marR="182880" marT="91440" marB="91440"/>
                </a:tc>
                <a:extLst>
                  <a:ext uri="{0D108BD9-81ED-4DB2-BD59-A6C34878D82A}">
                    <a16:rowId xmlns:a16="http://schemas.microsoft.com/office/drawing/2014/main" val="2963573991"/>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Short Lines &lt; 0.2 meter</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bg1">
                              <a:lumMod val="50000"/>
                            </a:schemeClr>
                          </a:solidFill>
                          <a:latin typeface="+mn-lt"/>
                          <a:ea typeface="+mn-ea"/>
                          <a:cs typeface="+mn-cs"/>
                        </a:rPr>
                        <a:t>52399</a:t>
                      </a:r>
                    </a:p>
                  </a:txBody>
                  <a:tcPr marL="182880" marR="182880" marT="91440" marB="91440"/>
                </a:tc>
                <a:extLst>
                  <a:ext uri="{0D108BD9-81ED-4DB2-BD59-A6C34878D82A}">
                    <a16:rowId xmlns:a16="http://schemas.microsoft.com/office/drawing/2014/main" val="1017062440"/>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Unique ID</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bg1">
                              <a:lumMod val="50000"/>
                            </a:schemeClr>
                          </a:solidFill>
                          <a:latin typeface="+mn-lt"/>
                          <a:ea typeface="+mn-ea"/>
                          <a:cs typeface="+mn-cs"/>
                        </a:rPr>
                        <a:t>582</a:t>
                      </a:r>
                    </a:p>
                  </a:txBody>
                  <a:tcPr marL="182880" marR="182880" marT="91440" marB="91440"/>
                </a:tc>
                <a:extLst>
                  <a:ext uri="{0D108BD9-81ED-4DB2-BD59-A6C34878D82A}">
                    <a16:rowId xmlns:a16="http://schemas.microsoft.com/office/drawing/2014/main" val="1956750070"/>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Non-Linear Segment</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bg1">
                              <a:lumMod val="50000"/>
                            </a:schemeClr>
                          </a:solidFill>
                          <a:latin typeface="+mn-lt"/>
                          <a:ea typeface="+mn-ea"/>
                          <a:cs typeface="+mn-cs"/>
                        </a:rPr>
                        <a:t>41</a:t>
                      </a:r>
                    </a:p>
                  </a:txBody>
                  <a:tcPr marL="182880" marR="182880" marT="91440" marB="91440"/>
                </a:tc>
                <a:extLst>
                  <a:ext uri="{0D108BD9-81ED-4DB2-BD59-A6C34878D82A}">
                    <a16:rowId xmlns:a16="http://schemas.microsoft.com/office/drawing/2014/main" val="4140366615"/>
                  </a:ext>
                </a:extLst>
              </a:tr>
              <a:tr h="388009">
                <a:tc>
                  <a:txBody>
                    <a:bodyPr/>
                    <a:lstStyle/>
                    <a:p>
                      <a:pPr marL="0" algn="l" defTabSz="617220" rtl="0" eaLnBrk="1" latinLnBrk="0" hangingPunct="1"/>
                      <a:r>
                        <a:rPr lang="en-US" sz="1800" kern="1200" dirty="0">
                          <a:solidFill>
                            <a:schemeClr val="bg1">
                              <a:lumMod val="50000"/>
                            </a:schemeClr>
                          </a:solidFill>
                          <a:latin typeface="+mn-lt"/>
                          <a:ea typeface="+mn-ea"/>
                          <a:cs typeface="+mn-cs"/>
                        </a:rPr>
                        <a:t>Invalid Geometry</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kern="1200" dirty="0">
                          <a:solidFill>
                            <a:schemeClr val="bg1">
                              <a:lumMod val="50000"/>
                            </a:schemeClr>
                          </a:solidFill>
                          <a:latin typeface="+mn-lt"/>
                          <a:ea typeface="+mn-ea"/>
                          <a:cs typeface="+mn-cs"/>
                        </a:rPr>
                        <a:t>2</a:t>
                      </a:r>
                    </a:p>
                  </a:txBody>
                  <a:tcPr marL="182880" marR="182880" marT="91440" marB="91440"/>
                </a:tc>
                <a:extLst>
                  <a:ext uri="{0D108BD9-81ED-4DB2-BD59-A6C34878D82A}">
                    <a16:rowId xmlns:a16="http://schemas.microsoft.com/office/drawing/2014/main" val="1328010689"/>
                  </a:ext>
                </a:extLst>
              </a:tr>
              <a:tr h="388009">
                <a:tc>
                  <a:txBody>
                    <a:bodyPr/>
                    <a:lstStyle/>
                    <a:p>
                      <a:pPr marL="0" algn="r" defTabSz="617220" rtl="0" eaLnBrk="1" latinLnBrk="0" hangingPunct="1"/>
                      <a:r>
                        <a:rPr lang="en-US" sz="1800" b="1" kern="1200" dirty="0">
                          <a:solidFill>
                            <a:schemeClr val="bg1">
                              <a:lumMod val="50000"/>
                            </a:schemeClr>
                          </a:solidFill>
                          <a:latin typeface="+mn-lt"/>
                          <a:ea typeface="+mn-ea"/>
                          <a:cs typeface="+mn-cs"/>
                        </a:rPr>
                        <a:t>Total</a:t>
                      </a:r>
                    </a:p>
                  </a:txBody>
                  <a:tcPr marL="182880" marR="182880" marT="91440" marB="91440"/>
                </a:tc>
                <a:tc>
                  <a:txBody>
                    <a:bodyPr/>
                    <a:lstStyle/>
                    <a:p>
                      <a:pPr marL="0" marR="0" lvl="0" indent="0" algn="l" defTabSz="61722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kern="1200" dirty="0">
                          <a:solidFill>
                            <a:schemeClr val="bg1">
                              <a:lumMod val="50000"/>
                            </a:schemeClr>
                          </a:solidFill>
                          <a:latin typeface="+mn-lt"/>
                          <a:ea typeface="+mn-ea"/>
                          <a:cs typeface="+mn-cs"/>
                        </a:rPr>
                        <a:t>74940</a:t>
                      </a:r>
                    </a:p>
                  </a:txBody>
                  <a:tcPr marL="182880" marR="182880" marT="91440" marB="91440"/>
                </a:tc>
                <a:extLst>
                  <a:ext uri="{0D108BD9-81ED-4DB2-BD59-A6C34878D82A}">
                    <a16:rowId xmlns:a16="http://schemas.microsoft.com/office/drawing/2014/main" val="566715238"/>
                  </a:ext>
                </a:extLst>
              </a:tr>
            </a:tbl>
          </a:graphicData>
        </a:graphic>
      </p:graphicFrame>
      <p:sp>
        <p:nvSpPr>
          <p:cNvPr id="6" name="TextBox 5">
            <a:extLst>
              <a:ext uri="{FF2B5EF4-FFF2-40B4-BE49-F238E27FC236}">
                <a16:creationId xmlns:a16="http://schemas.microsoft.com/office/drawing/2014/main" id="{89755C48-1BBB-3F8C-4E01-1C1B0C90873B}"/>
              </a:ext>
            </a:extLst>
          </p:cNvPr>
          <p:cNvSpPr txBox="1"/>
          <p:nvPr/>
        </p:nvSpPr>
        <p:spPr>
          <a:xfrm>
            <a:off x="6623435" y="1562123"/>
            <a:ext cx="10784207" cy="553998"/>
          </a:xfrm>
          <a:prstGeom prst="rect">
            <a:avLst/>
          </a:prstGeom>
          <a:noFill/>
        </p:spPr>
        <p:txBody>
          <a:bodyPr wrap="square" lIns="0" tIns="0" rIns="0" bIns="0" rtlCol="0" anchor="t">
            <a:spAutoFit/>
          </a:bodyPr>
          <a:lstStyle>
            <a:defPPr>
              <a:defRPr lang="en-US"/>
            </a:defPPr>
            <a:lvl1pPr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1pPr>
            <a:lvl2pPr marL="711200" indent="203200"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2pPr>
            <a:lvl3pPr marL="1425576" indent="403226"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3pPr>
            <a:lvl4pPr marL="2136776" indent="606426"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4pPr>
            <a:lvl5pPr marL="2851150" indent="806450" algn="l" defTabSz="1425576" rtl="0" fontAlgn="base">
              <a:spcBef>
                <a:spcPct val="0"/>
              </a:spcBef>
              <a:spcAft>
                <a:spcPct val="0"/>
              </a:spcAft>
              <a:defRPr sz="2800" kern="1200">
                <a:solidFill>
                  <a:schemeClr val="tx1"/>
                </a:solidFill>
                <a:latin typeface="Effra" charset="0"/>
                <a:ea typeface="ＭＳ Ｐゴシック" charset="0"/>
                <a:cs typeface="ＭＳ Ｐゴシック" charset="0"/>
              </a:defRPr>
            </a:lvl5pPr>
            <a:lvl6pPr marL="4572000" algn="l" defTabSz="914400" rtl="0" eaLnBrk="1" latinLnBrk="0" hangingPunct="1">
              <a:defRPr sz="2800" kern="1200">
                <a:solidFill>
                  <a:schemeClr val="tx1"/>
                </a:solidFill>
                <a:latin typeface="Effra" charset="0"/>
                <a:ea typeface="ＭＳ Ｐゴシック" charset="0"/>
                <a:cs typeface="ＭＳ Ｐゴシック" charset="0"/>
              </a:defRPr>
            </a:lvl6pPr>
            <a:lvl7pPr marL="5486400" algn="l" defTabSz="914400" rtl="0" eaLnBrk="1" latinLnBrk="0" hangingPunct="1">
              <a:defRPr sz="2800" kern="1200">
                <a:solidFill>
                  <a:schemeClr val="tx1"/>
                </a:solidFill>
                <a:latin typeface="Effra" charset="0"/>
                <a:ea typeface="ＭＳ Ｐゴシック" charset="0"/>
                <a:cs typeface="ＭＳ Ｐゴシック" charset="0"/>
              </a:defRPr>
            </a:lvl7pPr>
            <a:lvl8pPr marL="6400800" algn="l" defTabSz="914400" rtl="0" eaLnBrk="1" latinLnBrk="0" hangingPunct="1">
              <a:defRPr sz="2800" kern="1200">
                <a:solidFill>
                  <a:schemeClr val="tx1"/>
                </a:solidFill>
                <a:latin typeface="Effra" charset="0"/>
                <a:ea typeface="ＭＳ Ｐゴシック" charset="0"/>
                <a:cs typeface="ＭＳ Ｐゴシック" charset="0"/>
              </a:defRPr>
            </a:lvl8pPr>
            <a:lvl9pPr marL="7315200" algn="l" defTabSz="914400" rtl="0" eaLnBrk="1" latinLnBrk="0" hangingPunct="1">
              <a:defRPr sz="2800" kern="1200">
                <a:solidFill>
                  <a:schemeClr val="tx1"/>
                </a:solidFill>
                <a:latin typeface="Effra" charset="0"/>
                <a:ea typeface="ＭＳ Ｐゴシック" charset="0"/>
                <a:cs typeface="ＭＳ Ｐゴシック" charset="0"/>
              </a:defRPr>
            </a:lvl9pPr>
          </a:lstStyle>
          <a:p>
            <a:r>
              <a:rPr lang="en-US" sz="3600" dirty="0" err="1">
                <a:latin typeface="Aptos Display"/>
                <a:ea typeface="ＭＳ Ｐゴシック"/>
              </a:rPr>
              <a:t>über</a:t>
            </a:r>
            <a:r>
              <a:rPr lang="en-US" sz="3600" dirty="0">
                <a:latin typeface="Aptos Display"/>
                <a:ea typeface="ＭＳ Ｐゴシック"/>
              </a:rPr>
              <a:t>  255 </a:t>
            </a:r>
            <a:r>
              <a:rPr lang="en-US" sz="3600" dirty="0" err="1">
                <a:latin typeface="Aptos Display"/>
                <a:ea typeface="ＭＳ Ｐゴシック"/>
              </a:rPr>
              <a:t>Tabellen</a:t>
            </a:r>
            <a:r>
              <a:rPr lang="en-US" sz="3600" dirty="0">
                <a:latin typeface="Aptos Display"/>
                <a:ea typeface="ＭＳ Ｐゴシック"/>
              </a:rPr>
              <a:t> mit </a:t>
            </a:r>
            <a:r>
              <a:rPr lang="en-US" sz="3600" dirty="0" err="1">
                <a:latin typeface="Aptos Display"/>
                <a:ea typeface="ＭＳ Ｐゴシック"/>
              </a:rPr>
              <a:t>insgesamt</a:t>
            </a:r>
            <a:r>
              <a:rPr lang="en-US" sz="3600" dirty="0">
                <a:latin typeface="Aptos Display"/>
                <a:ea typeface="ＭＳ Ｐゴシック"/>
              </a:rPr>
              <a:t> 4.785 </a:t>
            </a:r>
            <a:r>
              <a:rPr lang="en-US" sz="3600" dirty="0" err="1">
                <a:latin typeface="Aptos Display"/>
                <a:ea typeface="ＭＳ Ｐゴシック"/>
              </a:rPr>
              <a:t>Attributspalten</a:t>
            </a:r>
            <a:endParaRPr lang="en-US" sz="3600" dirty="0">
              <a:latin typeface="Aptos Display"/>
              <a:ea typeface="ＭＳ Ｐゴシック"/>
            </a:endParaRPr>
          </a:p>
        </p:txBody>
      </p:sp>
    </p:spTree>
    <p:extLst>
      <p:ext uri="{BB962C8B-B14F-4D97-AF65-F5344CB8AC3E}">
        <p14:creationId xmlns:p14="http://schemas.microsoft.com/office/powerpoint/2010/main" val="319404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3" grpId="0" animBg="1"/>
      <p:bldP spid="6" grpId="0"/>
    </p:bldLst>
  </p:timing>
</p:sld>
</file>

<file path=ppt/theme/theme1.xml><?xml version="1.0" encoding="utf-8"?>
<a:theme xmlns:a="http://schemas.openxmlformats.org/drawingml/2006/main" name="Office">
  <a:themeElements>
    <a:clrScheme name="Cyient">
      <a:dk1>
        <a:srgbClr val="53565A"/>
      </a:dk1>
      <a:lt1>
        <a:srgbClr val="FFFFFF"/>
      </a:lt1>
      <a:dk2>
        <a:srgbClr val="75787B"/>
      </a:dk2>
      <a:lt2>
        <a:srgbClr val="D9D9D6"/>
      </a:lt2>
      <a:accent1>
        <a:srgbClr val="009CA6"/>
      </a:accent1>
      <a:accent2>
        <a:srgbClr val="00A5DF"/>
      </a:accent2>
      <a:accent3>
        <a:srgbClr val="93C90E"/>
      </a:accent3>
      <a:accent4>
        <a:srgbClr val="7F35B2"/>
      </a:accent4>
      <a:accent5>
        <a:srgbClr val="F8485E"/>
      </a:accent5>
      <a:accent6>
        <a:srgbClr val="FFA300"/>
      </a:accent6>
      <a:hlink>
        <a:srgbClr val="3C3C3B"/>
      </a:hlink>
      <a:folHlink>
        <a:srgbClr val="3C3C3B"/>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rporate PPT Template 2024 - All Systems  -  Read-Only" id="{DBA4DF51-57BD-4CEF-94A4-3E9AAE656D4F}" vid="{B00E1874-F697-45B1-9E46-0D9D73C834B8}"/>
    </a:ext>
  </a:extLst>
</a:theme>
</file>

<file path=ppt/theme/theme2.xml><?xml version="1.0" encoding="utf-8"?>
<a:theme xmlns:a="http://schemas.openxmlformats.org/drawingml/2006/main" name="Cyient Colors - 020920">
  <a:themeElements>
    <a:clrScheme name="Cyient">
      <a:dk1>
        <a:srgbClr val="53565A"/>
      </a:dk1>
      <a:lt1>
        <a:sysClr val="window" lastClr="FFFFFF"/>
      </a:lt1>
      <a:dk2>
        <a:srgbClr val="75787B"/>
      </a:dk2>
      <a:lt2>
        <a:srgbClr val="D9D9D6"/>
      </a:lt2>
      <a:accent1>
        <a:srgbClr val="009CA6"/>
      </a:accent1>
      <a:accent2>
        <a:srgbClr val="00A5DF"/>
      </a:accent2>
      <a:accent3>
        <a:srgbClr val="93C90E"/>
      </a:accent3>
      <a:accent4>
        <a:srgbClr val="7F35B2"/>
      </a:accent4>
      <a:accent5>
        <a:srgbClr val="F8485E"/>
      </a:accent5>
      <a:accent6>
        <a:srgbClr val="FFA300"/>
      </a:accent6>
      <a:hlink>
        <a:srgbClr val="3C3C3B"/>
      </a:hlink>
      <a:folHlink>
        <a:srgbClr val="3C3C3B"/>
      </a:folHlink>
    </a:clrScheme>
    <a:fontScheme name="Cyient Fonts">
      <a:majorFont>
        <a:latin typeface="Effra Medium"/>
        <a:ea typeface=""/>
        <a:cs typeface=""/>
      </a:majorFont>
      <a:minorFont>
        <a:latin typeface="Eff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ln w="12700" cmpd="sng"/>
        <a:effectLst/>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90000"/>
          </a:lnSpc>
          <a:defRPr sz="1400" dirty="0">
            <a:solidFill>
              <a:schemeClr val="tx2"/>
            </a:solidFill>
          </a:defRPr>
        </a:defPPr>
      </a:lstStyle>
    </a:txDef>
  </a:objectDefaults>
  <a:extraClrSchemeLst/>
  <a:extLst>
    <a:ext uri="{05A4C25C-085E-4340-85A3-A5531E510DB2}">
      <thm15:themeFamily xmlns:thm15="http://schemas.microsoft.com/office/thememl/2012/main" name="Cyient Colors - 020920" id="{56668BCC-60B9-4944-9B7B-0C3DEE32858E}" vid="{AFEFCA89-5B81-BC4F-915C-3AEDE0ECDAA5}"/>
    </a:ext>
  </a:extLst>
</a:theme>
</file>

<file path=ppt/theme/theme3.xml><?xml version="1.0" encoding="utf-8"?>
<a:theme xmlns:a="http://schemas.openxmlformats.org/drawingml/2006/main" name="Cyient Colors - 020920">
  <a:themeElements>
    <a:clrScheme name="Cyient">
      <a:dk1>
        <a:srgbClr val="53565A"/>
      </a:dk1>
      <a:lt1>
        <a:sysClr val="window" lastClr="FFFFFF"/>
      </a:lt1>
      <a:dk2>
        <a:srgbClr val="75787B"/>
      </a:dk2>
      <a:lt2>
        <a:srgbClr val="D9D9D6"/>
      </a:lt2>
      <a:accent1>
        <a:srgbClr val="009CA6"/>
      </a:accent1>
      <a:accent2>
        <a:srgbClr val="00A5DF"/>
      </a:accent2>
      <a:accent3>
        <a:srgbClr val="93C90E"/>
      </a:accent3>
      <a:accent4>
        <a:srgbClr val="7F35B2"/>
      </a:accent4>
      <a:accent5>
        <a:srgbClr val="F8485E"/>
      </a:accent5>
      <a:accent6>
        <a:srgbClr val="FFA300"/>
      </a:accent6>
      <a:hlink>
        <a:srgbClr val="3C3C3B"/>
      </a:hlink>
      <a:folHlink>
        <a:srgbClr val="3C3C3B"/>
      </a:folHlink>
    </a:clrScheme>
    <a:fontScheme name="Cyient Fonts">
      <a:majorFont>
        <a:latin typeface="Effra Medium"/>
        <a:ea typeface=""/>
        <a:cs typeface=""/>
      </a:majorFont>
      <a:minorFont>
        <a:latin typeface="Eff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ln w="12700" cmpd="sng"/>
        <a:effectLst/>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90000"/>
          </a:lnSpc>
          <a:defRPr sz="1400" dirty="0">
            <a:solidFill>
              <a:schemeClr val="tx2"/>
            </a:solidFill>
          </a:defRPr>
        </a:defPPr>
      </a:lstStyle>
    </a:txDef>
  </a:objectDefaults>
  <a:extraClrSchemeLst/>
  <a:extLst>
    <a:ext uri="{05A4C25C-085E-4340-85A3-A5531E510DB2}">
      <thm15:themeFamily xmlns:thm15="http://schemas.microsoft.com/office/thememl/2012/main" name="Cyient Colors - 020920" id="{56668BCC-60B9-4944-9B7B-0C3DEE32858E}" vid="{AFEFCA89-5B81-BC4F-915C-3AEDE0ECDAA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281b4a8-5de0-472d-b586-e3eb2d304fe1">
      <Terms xmlns="http://schemas.microsoft.com/office/infopath/2007/PartnerControls"/>
    </lcf76f155ced4ddcb4097134ff3c332f>
    <TaxCatchAll xmlns="413e943a-bb24-40ba-baa7-a9864526470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301BFD5D16A3464E8885895EE0C9512D" ma:contentTypeVersion="11" ma:contentTypeDescription="Ein neues Dokument erstellen." ma:contentTypeScope="" ma:versionID="9fc9f13ed94bd0378391190e2cde777b">
  <xsd:schema xmlns:xsd="http://www.w3.org/2001/XMLSchema" xmlns:xs="http://www.w3.org/2001/XMLSchema" xmlns:p="http://schemas.microsoft.com/office/2006/metadata/properties" xmlns:ns2="6281b4a8-5de0-472d-b586-e3eb2d304fe1" xmlns:ns3="413e943a-bb24-40ba-baa7-a9864526470f" targetNamespace="http://schemas.microsoft.com/office/2006/metadata/properties" ma:root="true" ma:fieldsID="f06c4624d874cf5168499e09d5abaa6f" ns2:_="" ns3:_="">
    <xsd:import namespace="6281b4a8-5de0-472d-b586-e3eb2d304fe1"/>
    <xsd:import namespace="413e943a-bb24-40ba-baa7-a9864526470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81b4a8-5de0-472d-b586-e3eb2d304f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e21f1a02-1c29-4805-aa40-ab297c72fa3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3e943a-bb24-40ba-baa7-a9864526470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3b944127-8a5d-446a-8537-e511bc6a8db5}" ma:internalName="TaxCatchAll" ma:showField="CatchAllData" ma:web="413e943a-bb24-40ba-baa7-a986452647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D07055-0A46-4522-A99D-997604DE14F2}">
  <ds:schemaRefs>
    <ds:schemaRef ds:uri="http://purl.org/dc/elements/1.1/"/>
    <ds:schemaRef ds:uri="http://schemas.microsoft.com/office/2006/documentManagement/types"/>
    <ds:schemaRef ds:uri="http://schemas.microsoft.com/office/2006/metadata/properties"/>
    <ds:schemaRef ds:uri="http://purl.org/dc/dcmitype/"/>
    <ds:schemaRef ds:uri="http://www.w3.org/XML/1998/namespace"/>
    <ds:schemaRef ds:uri="http://purl.org/dc/terms/"/>
    <ds:schemaRef ds:uri="http://schemas.openxmlformats.org/package/2006/metadata/core-properties"/>
    <ds:schemaRef ds:uri="http://schemas.microsoft.com/office/infopath/2007/PartnerControls"/>
    <ds:schemaRef ds:uri="413e943a-bb24-40ba-baa7-a9864526470f"/>
    <ds:schemaRef ds:uri="6281b4a8-5de0-472d-b586-e3eb2d304fe1"/>
  </ds:schemaRefs>
</ds:datastoreItem>
</file>

<file path=customXml/itemProps2.xml><?xml version="1.0" encoding="utf-8"?>
<ds:datastoreItem xmlns:ds="http://schemas.openxmlformats.org/officeDocument/2006/customXml" ds:itemID="{36CA8A19-DF83-4663-82A8-02A52BA9D362}">
  <ds:schemaRefs>
    <ds:schemaRef ds:uri="413e943a-bb24-40ba-baa7-a9864526470f"/>
    <ds:schemaRef ds:uri="6281b4a8-5de0-472d-b586-e3eb2d304fe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5225401-5DC3-4478-9135-04D265F513E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1449</Words>
  <Application>Microsoft Office PowerPoint</Application>
  <PresentationFormat>Custom</PresentationFormat>
  <Paragraphs>462</Paragraphs>
  <Slides>24</Slides>
  <Notes>4</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24</vt:i4>
      </vt:variant>
    </vt:vector>
  </HeadingPairs>
  <TitlesOfParts>
    <vt:vector size="36" baseType="lpstr">
      <vt:lpstr>Aptos</vt:lpstr>
      <vt:lpstr>Aptos Display</vt:lpstr>
      <vt:lpstr>Arial</vt:lpstr>
      <vt:lpstr>Calibri</vt:lpstr>
      <vt:lpstr>Effra</vt:lpstr>
      <vt:lpstr>Lucida Grande</vt:lpstr>
      <vt:lpstr>Segoe UI Light</vt:lpstr>
      <vt:lpstr>Segoe UI Semibold</vt:lpstr>
      <vt:lpstr>Symbol</vt:lpstr>
      <vt:lpstr>Office</vt:lpstr>
      <vt:lpstr>Cyient Colors - 020920</vt:lpstr>
      <vt:lpstr>Cyient Colors - 020920</vt:lpstr>
      <vt:lpstr>PowerPoint Presentation</vt:lpstr>
      <vt:lpstr>Steckbrief | Roy Popiolek Senior Program Manager GIS | Sustainibility Europe www.linkedin.com/in/roypopiolek </vt:lpstr>
      <vt:lpstr>CYIENT’s Geschichte</vt:lpstr>
      <vt:lpstr>PowerPoint Presentation</vt:lpstr>
      <vt:lpstr>UN Migrations-Projekte </vt:lpstr>
      <vt:lpstr>Migrationsprozess </vt:lpstr>
      <vt:lpstr>Die VertiGIS – Cloud | Daten hinter Panzerglas </vt:lpstr>
      <vt:lpstr>Migrationsablauf</vt:lpstr>
      <vt:lpstr>Kundendaten | Statistik</vt:lpstr>
      <vt:lpstr>Qualitätsherausforderungen | Gas</vt:lpstr>
      <vt:lpstr>Qualitätsherausforderungen | Gas</vt:lpstr>
      <vt:lpstr>Migrationsablauf </vt:lpstr>
      <vt:lpstr>Datenqualität und -quantität</vt:lpstr>
      <vt:lpstr>Die drei Qualitäten der Migration basierend auf dem Strategiepapier</vt:lpstr>
      <vt:lpstr>Migrationsablauf </vt:lpstr>
      <vt:lpstr>Migration der Daten | Anpassung des Migrationsskriptes </vt:lpstr>
      <vt:lpstr>Iterationen der Migration</vt:lpstr>
      <vt:lpstr>Migrationsablauf </vt:lpstr>
      <vt:lpstr>Migrierte Kundendaten | Gas</vt:lpstr>
      <vt:lpstr>Datenmigration Zusammenfassung | CYIENT Standard</vt:lpstr>
      <vt:lpstr>PowerPoint Presentation</vt:lpstr>
      <vt:lpstr>PowerPoint Presentation</vt:lpstr>
      <vt:lpstr>Migration Framework</vt:lpstr>
      <vt:lpstr> Wiederholte Ausführung des Migrationsprozesses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 Herbrand</dc:creator>
  <cp:keywords/>
  <dc:description/>
  <cp:lastModifiedBy>Roy Popiolek</cp:lastModifiedBy>
  <cp:revision>19</cp:revision>
  <dcterms:created xsi:type="dcterms:W3CDTF">2025-04-16T08:20:29Z</dcterms:created>
  <dcterms:modified xsi:type="dcterms:W3CDTF">2025-09-17T14:26:21Z</dcterms:modified>
  <cp:category/>
  <dc:identifier>DAFxZdvm9qE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cb49050-d2ca-4b82-83d8-3fed8b20fa0b_Enabled">
    <vt:lpwstr>true</vt:lpwstr>
  </property>
  <property fmtid="{D5CDD505-2E9C-101B-9397-08002B2CF9AE}" pid="3" name="MSIP_Label_0cb49050-d2ca-4b82-83d8-3fed8b20fa0b_SetDate">
    <vt:lpwstr>2023-10-16T06:28:40Z</vt:lpwstr>
  </property>
  <property fmtid="{D5CDD505-2E9C-101B-9397-08002B2CF9AE}" pid="4" name="MSIP_Label_0cb49050-d2ca-4b82-83d8-3fed8b20fa0b_Method">
    <vt:lpwstr>Standard</vt:lpwstr>
  </property>
  <property fmtid="{D5CDD505-2E9C-101B-9397-08002B2CF9AE}" pid="5" name="MSIP_Label_0cb49050-d2ca-4b82-83d8-3fed8b20fa0b_Name">
    <vt:lpwstr>Public</vt:lpwstr>
  </property>
  <property fmtid="{D5CDD505-2E9C-101B-9397-08002B2CF9AE}" pid="6" name="MSIP_Label_0cb49050-d2ca-4b82-83d8-3fed8b20fa0b_SiteId">
    <vt:lpwstr>2d6b0cf3-57fa-4619-abf9-d13e1ef2352a</vt:lpwstr>
  </property>
  <property fmtid="{D5CDD505-2E9C-101B-9397-08002B2CF9AE}" pid="7" name="MSIP_Label_0cb49050-d2ca-4b82-83d8-3fed8b20fa0b_ActionId">
    <vt:lpwstr>90526005-fcc3-4952-afe5-2131eeb97442</vt:lpwstr>
  </property>
  <property fmtid="{D5CDD505-2E9C-101B-9397-08002B2CF9AE}" pid="8" name="MSIP_Label_0cb49050-d2ca-4b82-83d8-3fed8b20fa0b_ContentBits">
    <vt:lpwstr>0</vt:lpwstr>
  </property>
  <property fmtid="{D5CDD505-2E9C-101B-9397-08002B2CF9AE}" pid="9" name="ContentTypeId">
    <vt:lpwstr>0x010100301BFD5D16A3464E8885895EE0C9512D</vt:lpwstr>
  </property>
  <property fmtid="{D5CDD505-2E9C-101B-9397-08002B2CF9AE}" pid="10" name="MediaServiceImageTags">
    <vt:lpwstr/>
  </property>
</Properties>
</file>